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84" r:id="rId4"/>
    <p:sldId id="263" r:id="rId5"/>
    <p:sldId id="264" r:id="rId6"/>
    <p:sldId id="293" r:id="rId7"/>
    <p:sldId id="290" r:id="rId8"/>
    <p:sldId id="291" r:id="rId9"/>
    <p:sldId id="292" r:id="rId10"/>
    <p:sldId id="274" r:id="rId11"/>
    <p:sldId id="285" r:id="rId12"/>
    <p:sldId id="277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207" autoAdjust="0"/>
  </p:normalViewPr>
  <p:slideViewPr>
    <p:cSldViewPr>
      <p:cViewPr varScale="1">
        <p:scale>
          <a:sx n="90" d="100"/>
          <a:sy n="90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9F471-2DE0-4DAC-BDCE-A932A3EE01E0}" type="doc">
      <dgm:prSet loTypeId="urn:microsoft.com/office/officeart/2005/8/layout/radial1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CEE142-DA7A-4F64-ADDC-AA0320909576}">
      <dgm:prSet phldrT="[Text]" custT="1"/>
      <dgm:spPr/>
      <dgm:t>
        <a:bodyPr/>
        <a:lstStyle/>
        <a:p>
          <a:r>
            <a:rPr lang="en-US" sz="2800" dirty="0" smtClean="0"/>
            <a:t> </a:t>
          </a:r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 দূষণের কারন </a:t>
          </a:r>
          <a:endParaRPr lang="en-US" sz="2800" b="1" dirty="0">
            <a:solidFill>
              <a:schemeClr val="tx1"/>
            </a:solidFill>
          </a:endParaRPr>
        </a:p>
      </dgm:t>
    </dgm:pt>
    <dgm:pt modelId="{C5E8B429-D0EB-42CC-A926-B66FB42D0BBB}" type="parTrans" cxnId="{07122D3F-2272-470A-87A6-F00D9E9CDAD8}">
      <dgm:prSet/>
      <dgm:spPr/>
      <dgm:t>
        <a:bodyPr/>
        <a:lstStyle/>
        <a:p>
          <a:endParaRPr lang="en-US"/>
        </a:p>
      </dgm:t>
    </dgm:pt>
    <dgm:pt modelId="{1520B695-14E1-4C11-9F99-25E218F32E4B}" type="sibTrans" cxnId="{07122D3F-2272-470A-87A6-F00D9E9CDAD8}">
      <dgm:prSet/>
      <dgm:spPr/>
      <dgm:t>
        <a:bodyPr/>
        <a:lstStyle/>
        <a:p>
          <a:endParaRPr lang="en-US"/>
        </a:p>
      </dgm:t>
    </dgm:pt>
    <dgm:pt modelId="{B46761D0-4767-4B49-8AB1-6B71534FB60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EB3092F-A67C-4983-9E00-38F6454DBAA6}" type="parTrans" cxnId="{1CB47876-7E44-4436-94DD-BBAA966E490E}">
      <dgm:prSet/>
      <dgm:spPr/>
      <dgm:t>
        <a:bodyPr/>
        <a:lstStyle/>
        <a:p>
          <a:endParaRPr lang="en-US"/>
        </a:p>
      </dgm:t>
    </dgm:pt>
    <dgm:pt modelId="{A13742F9-049C-4128-80AC-3538B4BB634A}" type="sibTrans" cxnId="{1CB47876-7E44-4436-94DD-BBAA966E490E}">
      <dgm:prSet/>
      <dgm:spPr/>
      <dgm:t>
        <a:bodyPr/>
        <a:lstStyle/>
        <a:p>
          <a:endParaRPr lang="en-US"/>
        </a:p>
      </dgm:t>
    </dgm:pt>
    <dgm:pt modelId="{650DF8D3-CFF8-4359-8228-F4B1E7BA7CC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9619731-7632-498D-A1CE-C669AAFBBA62}" type="parTrans" cxnId="{345835D8-1011-478D-BBA4-E0D29AE9BDBA}">
      <dgm:prSet/>
      <dgm:spPr/>
      <dgm:t>
        <a:bodyPr/>
        <a:lstStyle/>
        <a:p>
          <a:endParaRPr lang="en-US"/>
        </a:p>
      </dgm:t>
    </dgm:pt>
    <dgm:pt modelId="{A4273E3A-1DC9-453B-A444-832193B4E419}" type="sibTrans" cxnId="{345835D8-1011-478D-BBA4-E0D29AE9BDBA}">
      <dgm:prSet/>
      <dgm:spPr/>
      <dgm:t>
        <a:bodyPr/>
        <a:lstStyle/>
        <a:p>
          <a:endParaRPr lang="en-US"/>
        </a:p>
      </dgm:t>
    </dgm:pt>
    <dgm:pt modelId="{B635AB5F-2488-4A73-B60C-1E93191CDF5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9378BC8-A2F1-4D3C-8A4D-2C44517750AE}" type="parTrans" cxnId="{105A1F32-FE28-4D5F-A5DD-FD7400E79DA0}">
      <dgm:prSet/>
      <dgm:spPr/>
      <dgm:t>
        <a:bodyPr/>
        <a:lstStyle/>
        <a:p>
          <a:endParaRPr lang="en-US"/>
        </a:p>
      </dgm:t>
    </dgm:pt>
    <dgm:pt modelId="{D255A7C0-2A60-4124-9F0D-8960EDEF21B8}" type="sibTrans" cxnId="{105A1F32-FE28-4D5F-A5DD-FD7400E79DA0}">
      <dgm:prSet/>
      <dgm:spPr/>
      <dgm:t>
        <a:bodyPr/>
        <a:lstStyle/>
        <a:p>
          <a:endParaRPr lang="en-US"/>
        </a:p>
      </dgm:t>
    </dgm:pt>
    <dgm:pt modelId="{D240DF67-D5E0-41DA-A51C-13EFC8CCB68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3B7B3FF-F57A-4596-B407-0C068CFD31BE}" type="parTrans" cxnId="{614A4684-7132-42E6-98B9-0F7CDC900726}">
      <dgm:prSet/>
      <dgm:spPr/>
      <dgm:t>
        <a:bodyPr/>
        <a:lstStyle/>
        <a:p>
          <a:endParaRPr lang="en-US"/>
        </a:p>
      </dgm:t>
    </dgm:pt>
    <dgm:pt modelId="{8BC7FFAF-B624-4129-8277-D73F8777564A}" type="sibTrans" cxnId="{614A4684-7132-42E6-98B9-0F7CDC900726}">
      <dgm:prSet/>
      <dgm:spPr/>
      <dgm:t>
        <a:bodyPr/>
        <a:lstStyle/>
        <a:p>
          <a:endParaRPr lang="en-US"/>
        </a:p>
      </dgm:t>
    </dgm:pt>
    <dgm:pt modelId="{3C85C0A1-30FB-4B15-A910-C3DF0A6F1357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1EF3FF-7506-4E4E-A00A-D445FD5A47D0}" type="parTrans" cxnId="{A65228FD-157E-455E-A2F0-2D8B1A2482A3}">
      <dgm:prSet/>
      <dgm:spPr/>
      <dgm:t>
        <a:bodyPr/>
        <a:lstStyle/>
        <a:p>
          <a:endParaRPr lang="en-US"/>
        </a:p>
      </dgm:t>
    </dgm:pt>
    <dgm:pt modelId="{372B9E8D-9350-4F6D-BE6A-295A0CE978BE}" type="sibTrans" cxnId="{A65228FD-157E-455E-A2F0-2D8B1A2482A3}">
      <dgm:prSet/>
      <dgm:spPr/>
      <dgm:t>
        <a:bodyPr/>
        <a:lstStyle/>
        <a:p>
          <a:endParaRPr lang="en-US"/>
        </a:p>
      </dgm:t>
    </dgm:pt>
    <dgm:pt modelId="{DDFD4F98-4CDA-4888-BD37-8934B08F2BE4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796660-EA6D-465A-B09B-44A277EE9242}" type="parTrans" cxnId="{B4720356-D181-45DA-90EE-A2F48FC9C4A6}">
      <dgm:prSet/>
      <dgm:spPr/>
      <dgm:t>
        <a:bodyPr/>
        <a:lstStyle/>
        <a:p>
          <a:endParaRPr lang="en-US"/>
        </a:p>
      </dgm:t>
    </dgm:pt>
    <dgm:pt modelId="{6C306284-29CB-4D26-8B8D-B0FC7789ACB5}" type="sibTrans" cxnId="{B4720356-D181-45DA-90EE-A2F48FC9C4A6}">
      <dgm:prSet/>
      <dgm:spPr/>
      <dgm:t>
        <a:bodyPr/>
        <a:lstStyle/>
        <a:p>
          <a:endParaRPr lang="en-US"/>
        </a:p>
      </dgm:t>
    </dgm:pt>
    <dgm:pt modelId="{E44F98BF-CECC-44EF-B179-2894E86DF67E}" type="pres">
      <dgm:prSet presAssocID="{DFB9F471-2DE0-4DAC-BDCE-A932A3EE01E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189BC9-7553-499B-A2EA-DE715FE83D86}" type="pres">
      <dgm:prSet presAssocID="{BBCEE142-DA7A-4F64-ADDC-AA0320909576}" presName="centerShape" presStyleLbl="node0" presStyleIdx="0" presStyleCnt="1"/>
      <dgm:spPr/>
      <dgm:t>
        <a:bodyPr/>
        <a:lstStyle/>
        <a:p>
          <a:endParaRPr lang="en-US"/>
        </a:p>
      </dgm:t>
    </dgm:pt>
    <dgm:pt modelId="{2E5499DF-1EFB-460B-9CF2-267B6CC22686}" type="pres">
      <dgm:prSet presAssocID="{EEB3092F-A67C-4983-9E00-38F6454DBAA6}" presName="Name9" presStyleLbl="parChTrans1D2" presStyleIdx="0" presStyleCnt="6"/>
      <dgm:spPr/>
    </dgm:pt>
    <dgm:pt modelId="{FEC2660F-5E9F-4546-A1DC-E1E76FD0514E}" type="pres">
      <dgm:prSet presAssocID="{EEB3092F-A67C-4983-9E00-38F6454DBAA6}" presName="connTx" presStyleLbl="parChTrans1D2" presStyleIdx="0" presStyleCnt="6"/>
      <dgm:spPr/>
    </dgm:pt>
    <dgm:pt modelId="{9497D704-A96D-4560-A018-479E7CCC298E}" type="pres">
      <dgm:prSet presAssocID="{B46761D0-4767-4B49-8AB1-6B71534FB608}" presName="node" presStyleLbl="node1" presStyleIdx="0" presStyleCnt="6" custRadScaleRad="102801" custRadScaleInc="-4245">
        <dgm:presLayoutVars>
          <dgm:bulletEnabled val="1"/>
        </dgm:presLayoutVars>
      </dgm:prSet>
      <dgm:spPr/>
    </dgm:pt>
    <dgm:pt modelId="{43E42234-FE52-4BDE-885D-F80E21E87B2B}" type="pres">
      <dgm:prSet presAssocID="{C01EF3FF-7506-4E4E-A00A-D445FD5A47D0}" presName="Name9" presStyleLbl="parChTrans1D2" presStyleIdx="1" presStyleCnt="6"/>
      <dgm:spPr/>
    </dgm:pt>
    <dgm:pt modelId="{5D1D5FF6-617F-410A-976A-1E0ACCF6B506}" type="pres">
      <dgm:prSet presAssocID="{C01EF3FF-7506-4E4E-A00A-D445FD5A47D0}" presName="connTx" presStyleLbl="parChTrans1D2" presStyleIdx="1" presStyleCnt="6"/>
      <dgm:spPr/>
    </dgm:pt>
    <dgm:pt modelId="{5EEAA70C-0591-4955-B25A-2BDA07ACB631}" type="pres">
      <dgm:prSet presAssocID="{3C85C0A1-30FB-4B15-A910-C3DF0A6F1357}" presName="node" presStyleLbl="node1" presStyleIdx="1" presStyleCnt="6" custRadScaleRad="101236" custRadScaleInc="2820">
        <dgm:presLayoutVars>
          <dgm:bulletEnabled val="1"/>
        </dgm:presLayoutVars>
      </dgm:prSet>
      <dgm:spPr/>
    </dgm:pt>
    <dgm:pt modelId="{E112AB4A-ECFD-4DF2-A315-49D04DBED018}" type="pres">
      <dgm:prSet presAssocID="{87796660-EA6D-465A-B09B-44A277EE9242}" presName="Name9" presStyleLbl="parChTrans1D2" presStyleIdx="2" presStyleCnt="6"/>
      <dgm:spPr/>
    </dgm:pt>
    <dgm:pt modelId="{D3B18F0F-919F-482B-8AFE-4BBBFF1891B6}" type="pres">
      <dgm:prSet presAssocID="{87796660-EA6D-465A-B09B-44A277EE9242}" presName="connTx" presStyleLbl="parChTrans1D2" presStyleIdx="2" presStyleCnt="6"/>
      <dgm:spPr/>
    </dgm:pt>
    <dgm:pt modelId="{07017392-E511-4352-9B09-B0D0A42D9223}" type="pres">
      <dgm:prSet presAssocID="{DDFD4F98-4CDA-4888-BD37-8934B08F2BE4}" presName="node" presStyleLbl="node1" presStyleIdx="2" presStyleCnt="6">
        <dgm:presLayoutVars>
          <dgm:bulletEnabled val="1"/>
        </dgm:presLayoutVars>
      </dgm:prSet>
      <dgm:spPr/>
    </dgm:pt>
    <dgm:pt modelId="{9BA7B886-3054-4FF7-8619-70A5540147CF}" type="pres">
      <dgm:prSet presAssocID="{B9619731-7632-498D-A1CE-C669AAFBBA62}" presName="Name9" presStyleLbl="parChTrans1D2" presStyleIdx="3" presStyleCnt="6"/>
      <dgm:spPr/>
    </dgm:pt>
    <dgm:pt modelId="{4D57217A-7C9A-447E-A88E-66A5F24C0DD4}" type="pres">
      <dgm:prSet presAssocID="{B9619731-7632-498D-A1CE-C669AAFBBA62}" presName="connTx" presStyleLbl="parChTrans1D2" presStyleIdx="3" presStyleCnt="6"/>
      <dgm:spPr/>
    </dgm:pt>
    <dgm:pt modelId="{05A6BFFC-8D81-4949-BE40-DBF75D511E24}" type="pres">
      <dgm:prSet presAssocID="{650DF8D3-CFF8-4359-8228-F4B1E7BA7CC5}" presName="node" presStyleLbl="node1" presStyleIdx="3" presStyleCnt="6">
        <dgm:presLayoutVars>
          <dgm:bulletEnabled val="1"/>
        </dgm:presLayoutVars>
      </dgm:prSet>
      <dgm:spPr/>
    </dgm:pt>
    <dgm:pt modelId="{23F5B6CB-916B-4E0A-8AD6-08173ED38918}" type="pres">
      <dgm:prSet presAssocID="{59378BC8-A2F1-4D3C-8A4D-2C44517750AE}" presName="Name9" presStyleLbl="parChTrans1D2" presStyleIdx="4" presStyleCnt="6"/>
      <dgm:spPr/>
    </dgm:pt>
    <dgm:pt modelId="{DAAC1ED0-F676-4367-9FB5-27ACCF309FA0}" type="pres">
      <dgm:prSet presAssocID="{59378BC8-A2F1-4D3C-8A4D-2C44517750AE}" presName="connTx" presStyleLbl="parChTrans1D2" presStyleIdx="4" presStyleCnt="6"/>
      <dgm:spPr/>
    </dgm:pt>
    <dgm:pt modelId="{C9EFEB53-D57A-4F05-B3C1-5535D1680FD8}" type="pres">
      <dgm:prSet presAssocID="{B635AB5F-2488-4A73-B60C-1E93191CDF5C}" presName="node" presStyleLbl="node1" presStyleIdx="4" presStyleCnt="6">
        <dgm:presLayoutVars>
          <dgm:bulletEnabled val="1"/>
        </dgm:presLayoutVars>
      </dgm:prSet>
      <dgm:spPr/>
    </dgm:pt>
    <dgm:pt modelId="{C7E25AC0-47CA-4A15-919F-8BDC569C2148}" type="pres">
      <dgm:prSet presAssocID="{03B7B3FF-F57A-4596-B407-0C068CFD31BE}" presName="Name9" presStyleLbl="parChTrans1D2" presStyleIdx="5" presStyleCnt="6"/>
      <dgm:spPr/>
    </dgm:pt>
    <dgm:pt modelId="{CBF2D7E1-CA61-4E94-A023-423B8DE7112C}" type="pres">
      <dgm:prSet presAssocID="{03B7B3FF-F57A-4596-B407-0C068CFD31BE}" presName="connTx" presStyleLbl="parChTrans1D2" presStyleIdx="5" presStyleCnt="6"/>
      <dgm:spPr/>
    </dgm:pt>
    <dgm:pt modelId="{D67EFB08-0C45-4A71-83CD-814E4936CA62}" type="pres">
      <dgm:prSet presAssocID="{D240DF67-D5E0-41DA-A51C-13EFC8CCB686}" presName="node" presStyleLbl="node1" presStyleIdx="5" presStyleCnt="6">
        <dgm:presLayoutVars>
          <dgm:bulletEnabled val="1"/>
        </dgm:presLayoutVars>
      </dgm:prSet>
      <dgm:spPr/>
    </dgm:pt>
  </dgm:ptLst>
  <dgm:cxnLst>
    <dgm:cxn modelId="{23A45085-B59F-4C32-BEF7-147DFC6F1B57}" type="presOf" srcId="{EEB3092F-A67C-4983-9E00-38F6454DBAA6}" destId="{2E5499DF-1EFB-460B-9CF2-267B6CC22686}" srcOrd="0" destOrd="0" presId="urn:microsoft.com/office/officeart/2005/8/layout/radial1"/>
    <dgm:cxn modelId="{105A1F32-FE28-4D5F-A5DD-FD7400E79DA0}" srcId="{BBCEE142-DA7A-4F64-ADDC-AA0320909576}" destId="{B635AB5F-2488-4A73-B60C-1E93191CDF5C}" srcOrd="4" destOrd="0" parTransId="{59378BC8-A2F1-4D3C-8A4D-2C44517750AE}" sibTransId="{D255A7C0-2A60-4124-9F0D-8960EDEF21B8}"/>
    <dgm:cxn modelId="{A9ADFDBB-FED7-4C74-897F-E2FD47B7A7FE}" type="presOf" srcId="{DDFD4F98-4CDA-4888-BD37-8934B08F2BE4}" destId="{07017392-E511-4352-9B09-B0D0A42D9223}" srcOrd="0" destOrd="0" presId="urn:microsoft.com/office/officeart/2005/8/layout/radial1"/>
    <dgm:cxn modelId="{345835D8-1011-478D-BBA4-E0D29AE9BDBA}" srcId="{BBCEE142-DA7A-4F64-ADDC-AA0320909576}" destId="{650DF8D3-CFF8-4359-8228-F4B1E7BA7CC5}" srcOrd="3" destOrd="0" parTransId="{B9619731-7632-498D-A1CE-C669AAFBBA62}" sibTransId="{A4273E3A-1DC9-453B-A444-832193B4E419}"/>
    <dgm:cxn modelId="{B4720356-D181-45DA-90EE-A2F48FC9C4A6}" srcId="{BBCEE142-DA7A-4F64-ADDC-AA0320909576}" destId="{DDFD4F98-4CDA-4888-BD37-8934B08F2BE4}" srcOrd="2" destOrd="0" parTransId="{87796660-EA6D-465A-B09B-44A277EE9242}" sibTransId="{6C306284-29CB-4D26-8B8D-B0FC7789ACB5}"/>
    <dgm:cxn modelId="{7FBD381D-7E60-4F4F-AEBF-86C478ECBAA5}" type="presOf" srcId="{BBCEE142-DA7A-4F64-ADDC-AA0320909576}" destId="{60189BC9-7553-499B-A2EA-DE715FE83D86}" srcOrd="0" destOrd="0" presId="urn:microsoft.com/office/officeart/2005/8/layout/radial1"/>
    <dgm:cxn modelId="{8D2D43DD-9BE9-43CA-A50A-979DB673E8AE}" type="presOf" srcId="{EEB3092F-A67C-4983-9E00-38F6454DBAA6}" destId="{FEC2660F-5E9F-4546-A1DC-E1E76FD0514E}" srcOrd="1" destOrd="0" presId="urn:microsoft.com/office/officeart/2005/8/layout/radial1"/>
    <dgm:cxn modelId="{614A4684-7132-42E6-98B9-0F7CDC900726}" srcId="{BBCEE142-DA7A-4F64-ADDC-AA0320909576}" destId="{D240DF67-D5E0-41DA-A51C-13EFC8CCB686}" srcOrd="5" destOrd="0" parTransId="{03B7B3FF-F57A-4596-B407-0C068CFD31BE}" sibTransId="{8BC7FFAF-B624-4129-8277-D73F8777564A}"/>
    <dgm:cxn modelId="{9AB13185-E3AB-4855-99A5-FCB06F87E01F}" type="presOf" srcId="{DFB9F471-2DE0-4DAC-BDCE-A932A3EE01E0}" destId="{E44F98BF-CECC-44EF-B179-2894E86DF67E}" srcOrd="0" destOrd="0" presId="urn:microsoft.com/office/officeart/2005/8/layout/radial1"/>
    <dgm:cxn modelId="{F564CEB6-206C-4DBE-8F33-718336EB997E}" type="presOf" srcId="{59378BC8-A2F1-4D3C-8A4D-2C44517750AE}" destId="{23F5B6CB-916B-4E0A-8AD6-08173ED38918}" srcOrd="0" destOrd="0" presId="urn:microsoft.com/office/officeart/2005/8/layout/radial1"/>
    <dgm:cxn modelId="{A65228FD-157E-455E-A2F0-2D8B1A2482A3}" srcId="{BBCEE142-DA7A-4F64-ADDC-AA0320909576}" destId="{3C85C0A1-30FB-4B15-A910-C3DF0A6F1357}" srcOrd="1" destOrd="0" parTransId="{C01EF3FF-7506-4E4E-A00A-D445FD5A47D0}" sibTransId="{372B9E8D-9350-4F6D-BE6A-295A0CE978BE}"/>
    <dgm:cxn modelId="{CF397EC5-4DEC-4326-B67D-FD628D366BD6}" type="presOf" srcId="{C01EF3FF-7506-4E4E-A00A-D445FD5A47D0}" destId="{43E42234-FE52-4BDE-885D-F80E21E87B2B}" srcOrd="0" destOrd="0" presId="urn:microsoft.com/office/officeart/2005/8/layout/radial1"/>
    <dgm:cxn modelId="{B49496C2-1144-4E36-A03C-2AA0E9D565A3}" type="presOf" srcId="{87796660-EA6D-465A-B09B-44A277EE9242}" destId="{E112AB4A-ECFD-4DF2-A315-49D04DBED018}" srcOrd="0" destOrd="0" presId="urn:microsoft.com/office/officeart/2005/8/layout/radial1"/>
    <dgm:cxn modelId="{7483E0CC-5B16-438C-A2ED-187599B4C875}" type="presOf" srcId="{B635AB5F-2488-4A73-B60C-1E93191CDF5C}" destId="{C9EFEB53-D57A-4F05-B3C1-5535D1680FD8}" srcOrd="0" destOrd="0" presId="urn:microsoft.com/office/officeart/2005/8/layout/radial1"/>
    <dgm:cxn modelId="{11C7E0F6-5986-4E39-AEEE-909512536730}" type="presOf" srcId="{59378BC8-A2F1-4D3C-8A4D-2C44517750AE}" destId="{DAAC1ED0-F676-4367-9FB5-27ACCF309FA0}" srcOrd="1" destOrd="0" presId="urn:microsoft.com/office/officeart/2005/8/layout/radial1"/>
    <dgm:cxn modelId="{A30C1FA9-4B1C-4D24-A43F-58707B18DE7D}" type="presOf" srcId="{D240DF67-D5E0-41DA-A51C-13EFC8CCB686}" destId="{D67EFB08-0C45-4A71-83CD-814E4936CA62}" srcOrd="0" destOrd="0" presId="urn:microsoft.com/office/officeart/2005/8/layout/radial1"/>
    <dgm:cxn modelId="{FF0E0598-84C4-449D-80FF-442D2D8CD633}" type="presOf" srcId="{C01EF3FF-7506-4E4E-A00A-D445FD5A47D0}" destId="{5D1D5FF6-617F-410A-976A-1E0ACCF6B506}" srcOrd="1" destOrd="0" presId="urn:microsoft.com/office/officeart/2005/8/layout/radial1"/>
    <dgm:cxn modelId="{07122D3F-2272-470A-87A6-F00D9E9CDAD8}" srcId="{DFB9F471-2DE0-4DAC-BDCE-A932A3EE01E0}" destId="{BBCEE142-DA7A-4F64-ADDC-AA0320909576}" srcOrd="0" destOrd="0" parTransId="{C5E8B429-D0EB-42CC-A926-B66FB42D0BBB}" sibTransId="{1520B695-14E1-4C11-9F99-25E218F32E4B}"/>
    <dgm:cxn modelId="{BBA55790-129F-490D-A678-87665F75C419}" type="presOf" srcId="{03B7B3FF-F57A-4596-B407-0C068CFD31BE}" destId="{C7E25AC0-47CA-4A15-919F-8BDC569C2148}" srcOrd="0" destOrd="0" presId="urn:microsoft.com/office/officeart/2005/8/layout/radial1"/>
    <dgm:cxn modelId="{1D340157-D577-4438-A99A-6DA5C51B5714}" type="presOf" srcId="{87796660-EA6D-465A-B09B-44A277EE9242}" destId="{D3B18F0F-919F-482B-8AFE-4BBBFF1891B6}" srcOrd="1" destOrd="0" presId="urn:microsoft.com/office/officeart/2005/8/layout/radial1"/>
    <dgm:cxn modelId="{1CB47876-7E44-4436-94DD-BBAA966E490E}" srcId="{BBCEE142-DA7A-4F64-ADDC-AA0320909576}" destId="{B46761D0-4767-4B49-8AB1-6B71534FB608}" srcOrd="0" destOrd="0" parTransId="{EEB3092F-A67C-4983-9E00-38F6454DBAA6}" sibTransId="{A13742F9-049C-4128-80AC-3538B4BB634A}"/>
    <dgm:cxn modelId="{64031C1F-D82B-416A-AFFE-BF7941683518}" type="presOf" srcId="{650DF8D3-CFF8-4359-8228-F4B1E7BA7CC5}" destId="{05A6BFFC-8D81-4949-BE40-DBF75D511E24}" srcOrd="0" destOrd="0" presId="urn:microsoft.com/office/officeart/2005/8/layout/radial1"/>
    <dgm:cxn modelId="{ECEAA514-701A-4E8E-B515-805E03928A6C}" type="presOf" srcId="{B9619731-7632-498D-A1CE-C669AAFBBA62}" destId="{9BA7B886-3054-4FF7-8619-70A5540147CF}" srcOrd="0" destOrd="0" presId="urn:microsoft.com/office/officeart/2005/8/layout/radial1"/>
    <dgm:cxn modelId="{A670541F-1CB7-4A91-8133-134DAD0ACE34}" type="presOf" srcId="{B46761D0-4767-4B49-8AB1-6B71534FB608}" destId="{9497D704-A96D-4560-A018-479E7CCC298E}" srcOrd="0" destOrd="0" presId="urn:microsoft.com/office/officeart/2005/8/layout/radial1"/>
    <dgm:cxn modelId="{36B7B8A1-5425-4C08-90A0-F5AEA1E3D272}" type="presOf" srcId="{03B7B3FF-F57A-4596-B407-0C068CFD31BE}" destId="{CBF2D7E1-CA61-4E94-A023-423B8DE7112C}" srcOrd="1" destOrd="0" presId="urn:microsoft.com/office/officeart/2005/8/layout/radial1"/>
    <dgm:cxn modelId="{2FAEFB10-3E9F-4E84-BDC5-192F95226DAB}" type="presOf" srcId="{B9619731-7632-498D-A1CE-C669AAFBBA62}" destId="{4D57217A-7C9A-447E-A88E-66A5F24C0DD4}" srcOrd="1" destOrd="0" presId="urn:microsoft.com/office/officeart/2005/8/layout/radial1"/>
    <dgm:cxn modelId="{FC90EB1D-C828-4778-BD9F-FFAE87C4BF6D}" type="presOf" srcId="{3C85C0A1-30FB-4B15-A910-C3DF0A6F1357}" destId="{5EEAA70C-0591-4955-B25A-2BDA07ACB631}" srcOrd="0" destOrd="0" presId="urn:microsoft.com/office/officeart/2005/8/layout/radial1"/>
    <dgm:cxn modelId="{7CDE7A27-411B-4126-AA3B-EA931EF8AF0C}" type="presParOf" srcId="{E44F98BF-CECC-44EF-B179-2894E86DF67E}" destId="{60189BC9-7553-499B-A2EA-DE715FE83D86}" srcOrd="0" destOrd="0" presId="urn:microsoft.com/office/officeart/2005/8/layout/radial1"/>
    <dgm:cxn modelId="{38C4C64D-69CE-48C8-B97F-66F417D0C516}" type="presParOf" srcId="{E44F98BF-CECC-44EF-B179-2894E86DF67E}" destId="{2E5499DF-1EFB-460B-9CF2-267B6CC22686}" srcOrd="1" destOrd="0" presId="urn:microsoft.com/office/officeart/2005/8/layout/radial1"/>
    <dgm:cxn modelId="{70F3AC0D-EDD0-4F57-BDF1-1AE56A58BE45}" type="presParOf" srcId="{2E5499DF-1EFB-460B-9CF2-267B6CC22686}" destId="{FEC2660F-5E9F-4546-A1DC-E1E76FD0514E}" srcOrd="0" destOrd="0" presId="urn:microsoft.com/office/officeart/2005/8/layout/radial1"/>
    <dgm:cxn modelId="{FBCB74A3-54EF-44CA-8B24-59894DE2EE3F}" type="presParOf" srcId="{E44F98BF-CECC-44EF-B179-2894E86DF67E}" destId="{9497D704-A96D-4560-A018-479E7CCC298E}" srcOrd="2" destOrd="0" presId="urn:microsoft.com/office/officeart/2005/8/layout/radial1"/>
    <dgm:cxn modelId="{E2793E0E-B8AB-412C-B592-14899A8FCBDA}" type="presParOf" srcId="{E44F98BF-CECC-44EF-B179-2894E86DF67E}" destId="{43E42234-FE52-4BDE-885D-F80E21E87B2B}" srcOrd="3" destOrd="0" presId="urn:microsoft.com/office/officeart/2005/8/layout/radial1"/>
    <dgm:cxn modelId="{072FE631-312C-41F2-83B1-52E9D17E7834}" type="presParOf" srcId="{43E42234-FE52-4BDE-885D-F80E21E87B2B}" destId="{5D1D5FF6-617F-410A-976A-1E0ACCF6B506}" srcOrd="0" destOrd="0" presId="urn:microsoft.com/office/officeart/2005/8/layout/radial1"/>
    <dgm:cxn modelId="{078FE3D3-C61D-4B2B-9E88-ACF7055D864C}" type="presParOf" srcId="{E44F98BF-CECC-44EF-B179-2894E86DF67E}" destId="{5EEAA70C-0591-4955-B25A-2BDA07ACB631}" srcOrd="4" destOrd="0" presId="urn:microsoft.com/office/officeart/2005/8/layout/radial1"/>
    <dgm:cxn modelId="{88ACD260-24DD-4D9E-A588-DED4110C1EC6}" type="presParOf" srcId="{E44F98BF-CECC-44EF-B179-2894E86DF67E}" destId="{E112AB4A-ECFD-4DF2-A315-49D04DBED018}" srcOrd="5" destOrd="0" presId="urn:microsoft.com/office/officeart/2005/8/layout/radial1"/>
    <dgm:cxn modelId="{B25510AA-AD9F-417A-B7C1-4F8DD5D29131}" type="presParOf" srcId="{E112AB4A-ECFD-4DF2-A315-49D04DBED018}" destId="{D3B18F0F-919F-482B-8AFE-4BBBFF1891B6}" srcOrd="0" destOrd="0" presId="urn:microsoft.com/office/officeart/2005/8/layout/radial1"/>
    <dgm:cxn modelId="{ADE0E806-40B9-45AD-8D72-DF3F988763CC}" type="presParOf" srcId="{E44F98BF-CECC-44EF-B179-2894E86DF67E}" destId="{07017392-E511-4352-9B09-B0D0A42D9223}" srcOrd="6" destOrd="0" presId="urn:microsoft.com/office/officeart/2005/8/layout/radial1"/>
    <dgm:cxn modelId="{3ECC4DCF-700C-406B-9EF2-6E7AC61C1FD0}" type="presParOf" srcId="{E44F98BF-CECC-44EF-B179-2894E86DF67E}" destId="{9BA7B886-3054-4FF7-8619-70A5540147CF}" srcOrd="7" destOrd="0" presId="urn:microsoft.com/office/officeart/2005/8/layout/radial1"/>
    <dgm:cxn modelId="{66325AED-F744-4A37-8896-57D1311179A6}" type="presParOf" srcId="{9BA7B886-3054-4FF7-8619-70A5540147CF}" destId="{4D57217A-7C9A-447E-A88E-66A5F24C0DD4}" srcOrd="0" destOrd="0" presId="urn:microsoft.com/office/officeart/2005/8/layout/radial1"/>
    <dgm:cxn modelId="{0FBA35C2-BAEB-4E86-BC61-FEA442520E74}" type="presParOf" srcId="{E44F98BF-CECC-44EF-B179-2894E86DF67E}" destId="{05A6BFFC-8D81-4949-BE40-DBF75D511E24}" srcOrd="8" destOrd="0" presId="urn:microsoft.com/office/officeart/2005/8/layout/radial1"/>
    <dgm:cxn modelId="{041D6B29-2579-4BD3-A22A-5C13E01A6502}" type="presParOf" srcId="{E44F98BF-CECC-44EF-B179-2894E86DF67E}" destId="{23F5B6CB-916B-4E0A-8AD6-08173ED38918}" srcOrd="9" destOrd="0" presId="urn:microsoft.com/office/officeart/2005/8/layout/radial1"/>
    <dgm:cxn modelId="{5649B6F9-742D-43D4-8892-66BBFE85EEDB}" type="presParOf" srcId="{23F5B6CB-916B-4E0A-8AD6-08173ED38918}" destId="{DAAC1ED0-F676-4367-9FB5-27ACCF309FA0}" srcOrd="0" destOrd="0" presId="urn:microsoft.com/office/officeart/2005/8/layout/radial1"/>
    <dgm:cxn modelId="{94AB63A4-369B-46C4-90B4-902B3CD690DC}" type="presParOf" srcId="{E44F98BF-CECC-44EF-B179-2894E86DF67E}" destId="{C9EFEB53-D57A-4F05-B3C1-5535D1680FD8}" srcOrd="10" destOrd="0" presId="urn:microsoft.com/office/officeart/2005/8/layout/radial1"/>
    <dgm:cxn modelId="{42695853-28F1-4BA9-8462-18B386C4EFD8}" type="presParOf" srcId="{E44F98BF-CECC-44EF-B179-2894E86DF67E}" destId="{C7E25AC0-47CA-4A15-919F-8BDC569C2148}" srcOrd="11" destOrd="0" presId="urn:microsoft.com/office/officeart/2005/8/layout/radial1"/>
    <dgm:cxn modelId="{A216C786-A62E-4BB4-8B02-839A1DDF5583}" type="presParOf" srcId="{C7E25AC0-47CA-4A15-919F-8BDC569C2148}" destId="{CBF2D7E1-CA61-4E94-A023-423B8DE7112C}" srcOrd="0" destOrd="0" presId="urn:microsoft.com/office/officeart/2005/8/layout/radial1"/>
    <dgm:cxn modelId="{CEC71E73-47BF-4D38-9E2A-86B0721CEA52}" type="presParOf" srcId="{E44F98BF-CECC-44EF-B179-2894E86DF67E}" destId="{D67EFB08-0C45-4A71-83CD-814E4936CA6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3FA15-7E47-47D0-A965-BABD74057D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0A87C-6C53-4A13-949B-7037F61D9BD8}">
      <dgm:prSet phldrT="[Text]" custT="1"/>
      <dgm:spPr/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 দুষণের প্রভাব 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CCF15DD-CB4B-4F3F-A659-989F63DD4487}" type="parTrans" cxnId="{D75DD6E8-8307-4C3B-A6C1-59BB73CC02D0}">
      <dgm:prSet/>
      <dgm:spPr/>
      <dgm:t>
        <a:bodyPr/>
        <a:lstStyle/>
        <a:p>
          <a:endParaRPr lang="en-US"/>
        </a:p>
      </dgm:t>
    </dgm:pt>
    <dgm:pt modelId="{53B144E1-9DE8-4F68-A88B-8C5CFFFEC1DD}" type="sibTrans" cxnId="{D75DD6E8-8307-4C3B-A6C1-59BB73CC02D0}">
      <dgm:prSet/>
      <dgm:spPr/>
      <dgm:t>
        <a:bodyPr/>
        <a:lstStyle/>
        <a:p>
          <a:endParaRPr lang="en-US"/>
        </a:p>
      </dgm:t>
    </dgm:pt>
    <dgm:pt modelId="{E777F63F-1502-4547-B00F-256EDE1A5A72}">
      <dgm:prSet phldrT="[Text]" phldr="1"/>
      <dgm:spPr/>
      <dgm:t>
        <a:bodyPr/>
        <a:lstStyle/>
        <a:p>
          <a:endParaRPr lang="en-US" dirty="0"/>
        </a:p>
      </dgm:t>
    </dgm:pt>
    <dgm:pt modelId="{8CA02BAE-9425-495B-A5D3-E85D4BB79B52}" type="parTrans" cxnId="{63031C47-4FEC-440E-9C26-48CF7C8636E2}">
      <dgm:prSet/>
      <dgm:spPr/>
      <dgm:t>
        <a:bodyPr/>
        <a:lstStyle/>
        <a:p>
          <a:endParaRPr lang="en-US"/>
        </a:p>
      </dgm:t>
    </dgm:pt>
    <dgm:pt modelId="{C894FE83-8611-46F8-8440-F7C3AC5DB9D4}" type="sibTrans" cxnId="{63031C47-4FEC-440E-9C26-48CF7C8636E2}">
      <dgm:prSet/>
      <dgm:spPr/>
      <dgm:t>
        <a:bodyPr/>
        <a:lstStyle/>
        <a:p>
          <a:endParaRPr lang="en-US"/>
        </a:p>
      </dgm:t>
    </dgm:pt>
    <dgm:pt modelId="{032793C6-9361-4C22-BB83-190645A2E91E}">
      <dgm:prSet phldrT="[Text]" phldr="1"/>
      <dgm:spPr/>
      <dgm:t>
        <a:bodyPr/>
        <a:lstStyle/>
        <a:p>
          <a:endParaRPr lang="en-US" dirty="0"/>
        </a:p>
      </dgm:t>
    </dgm:pt>
    <dgm:pt modelId="{94BD41BD-CE33-4864-808E-71CDC01267B3}" type="parTrans" cxnId="{C11029F9-6C63-47A0-B3D0-73DF6BF27203}">
      <dgm:prSet/>
      <dgm:spPr/>
      <dgm:t>
        <a:bodyPr/>
        <a:lstStyle/>
        <a:p>
          <a:endParaRPr lang="en-US"/>
        </a:p>
      </dgm:t>
    </dgm:pt>
    <dgm:pt modelId="{A3B0B9AE-766D-492D-AF00-5D6D65E2D32B}" type="sibTrans" cxnId="{C11029F9-6C63-47A0-B3D0-73DF6BF27203}">
      <dgm:prSet/>
      <dgm:spPr/>
      <dgm:t>
        <a:bodyPr/>
        <a:lstStyle/>
        <a:p>
          <a:endParaRPr lang="en-US"/>
        </a:p>
      </dgm:t>
    </dgm:pt>
    <dgm:pt modelId="{14AB4052-3B19-4084-8D7A-BDF7F75ED380}">
      <dgm:prSet/>
      <dgm:spPr/>
      <dgm:t>
        <a:bodyPr/>
        <a:lstStyle/>
        <a:p>
          <a:endParaRPr lang="en-US"/>
        </a:p>
      </dgm:t>
    </dgm:pt>
    <dgm:pt modelId="{351517D3-6BEF-4740-97F5-A6202842B064}" type="parTrans" cxnId="{08896B43-C07D-4157-91A9-FBCFB3594AD7}">
      <dgm:prSet/>
      <dgm:spPr/>
      <dgm:t>
        <a:bodyPr/>
        <a:lstStyle/>
        <a:p>
          <a:endParaRPr lang="en-US"/>
        </a:p>
      </dgm:t>
    </dgm:pt>
    <dgm:pt modelId="{7184EAB5-F194-42A2-860E-5886EABD0AC1}" type="sibTrans" cxnId="{08896B43-C07D-4157-91A9-FBCFB3594AD7}">
      <dgm:prSet/>
      <dgm:spPr/>
      <dgm:t>
        <a:bodyPr/>
        <a:lstStyle/>
        <a:p>
          <a:endParaRPr lang="en-US"/>
        </a:p>
      </dgm:t>
    </dgm:pt>
    <dgm:pt modelId="{14E3AE72-75BB-4A50-8EFC-7EAB98A5C993}">
      <dgm:prSet/>
      <dgm:spPr/>
      <dgm:t>
        <a:bodyPr/>
        <a:lstStyle/>
        <a:p>
          <a:endParaRPr lang="en-US"/>
        </a:p>
      </dgm:t>
    </dgm:pt>
    <dgm:pt modelId="{37FA4ACC-16DE-467C-AF5B-EB29488C9930}" type="parTrans" cxnId="{8959BDED-FCDA-4837-84E7-24061ACF4E85}">
      <dgm:prSet/>
      <dgm:spPr/>
      <dgm:t>
        <a:bodyPr/>
        <a:lstStyle/>
        <a:p>
          <a:endParaRPr lang="en-US"/>
        </a:p>
      </dgm:t>
    </dgm:pt>
    <dgm:pt modelId="{5ADD53A7-03F6-4A2D-B732-EC6BA565689D}" type="sibTrans" cxnId="{8959BDED-FCDA-4837-84E7-24061ACF4E85}">
      <dgm:prSet/>
      <dgm:spPr/>
      <dgm:t>
        <a:bodyPr/>
        <a:lstStyle/>
        <a:p>
          <a:endParaRPr lang="en-US"/>
        </a:p>
      </dgm:t>
    </dgm:pt>
    <dgm:pt modelId="{22534DBF-3E11-463D-84D3-A1304EEC72AB}" type="pres">
      <dgm:prSet presAssocID="{2483FA15-7E47-47D0-A965-BABD74057D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F08A2-8619-41F3-BAF5-C12BFDE756C1}" type="pres">
      <dgm:prSet presAssocID="{B210A87C-6C53-4A13-949B-7037F61D9BD8}" presName="centerShape" presStyleLbl="node0" presStyleIdx="0" presStyleCnt="1"/>
      <dgm:spPr/>
      <dgm:t>
        <a:bodyPr/>
        <a:lstStyle/>
        <a:p>
          <a:endParaRPr lang="en-US"/>
        </a:p>
      </dgm:t>
    </dgm:pt>
    <dgm:pt modelId="{D38ABAB2-DAC5-47FF-846A-1AC8A88CD4D7}" type="pres">
      <dgm:prSet presAssocID="{8CA02BAE-9425-495B-A5D3-E85D4BB79B52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79B540-A96A-430B-AC18-FC846D8310C8}" type="pres">
      <dgm:prSet presAssocID="{8CA02BAE-9425-495B-A5D3-E85D4BB79B5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595A1C9-D141-4342-AFF3-EC6AE9D49B9A}" type="pres">
      <dgm:prSet presAssocID="{E777F63F-1502-4547-B00F-256EDE1A5A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74597-F0E2-4709-B815-8A4886AB3E5B}" type="pres">
      <dgm:prSet presAssocID="{94BD41BD-CE33-4864-808E-71CDC01267B3}" presName="Name9" presStyleLbl="parChTrans1D2" presStyleIdx="1" presStyleCnt="4"/>
      <dgm:spPr/>
      <dgm:t>
        <a:bodyPr/>
        <a:lstStyle/>
        <a:p>
          <a:endParaRPr lang="en-US"/>
        </a:p>
      </dgm:t>
    </dgm:pt>
    <dgm:pt modelId="{4B83765A-C272-42E8-BFD1-779DA1789924}" type="pres">
      <dgm:prSet presAssocID="{94BD41BD-CE33-4864-808E-71CDC01267B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47CA005-EB59-4A13-8D45-BD48C1ED4CCC}" type="pres">
      <dgm:prSet presAssocID="{032793C6-9361-4C22-BB83-190645A2E91E}" presName="node" presStyleLbl="node1" presStyleIdx="1" presStyleCnt="4" custRadScaleRad="101176" custRadScaleInc="-4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D269-F231-4547-B7A4-ABF58A540DB5}" type="pres">
      <dgm:prSet presAssocID="{37FA4ACC-16DE-467C-AF5B-EB29488C9930}" presName="Name9" presStyleLbl="parChTrans1D2" presStyleIdx="2" presStyleCnt="4"/>
      <dgm:spPr/>
      <dgm:t>
        <a:bodyPr/>
        <a:lstStyle/>
        <a:p>
          <a:endParaRPr lang="en-US"/>
        </a:p>
      </dgm:t>
    </dgm:pt>
    <dgm:pt modelId="{9A3FA27A-204D-45D9-A9A3-075FDD1FE63F}" type="pres">
      <dgm:prSet presAssocID="{37FA4ACC-16DE-467C-AF5B-EB29488C993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97B33C1-E3AE-4921-B16A-16AD6433C14E}" type="pres">
      <dgm:prSet presAssocID="{14E3AE72-75BB-4A50-8EFC-7EAB98A5C9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2BE47-13BD-436F-9031-0E4CBFA74D9C}" type="pres">
      <dgm:prSet presAssocID="{351517D3-6BEF-4740-97F5-A6202842B064}" presName="Name9" presStyleLbl="parChTrans1D2" presStyleIdx="3" presStyleCnt="4"/>
      <dgm:spPr/>
      <dgm:t>
        <a:bodyPr/>
        <a:lstStyle/>
        <a:p>
          <a:endParaRPr lang="en-US"/>
        </a:p>
      </dgm:t>
    </dgm:pt>
    <dgm:pt modelId="{9077F2D8-0705-4FD7-B468-CE85E3D2E0CB}" type="pres">
      <dgm:prSet presAssocID="{351517D3-6BEF-4740-97F5-A6202842B06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E35E84A-BE0A-4FF9-9653-54F14406D4DA}" type="pres">
      <dgm:prSet presAssocID="{14AB4052-3B19-4084-8D7A-BDF7F75ED380}" presName="node" presStyleLbl="node1" presStyleIdx="3" presStyleCnt="4" custRadScaleRad="100695" custRadScaleInc="2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96B43-C07D-4157-91A9-FBCFB3594AD7}" srcId="{B210A87C-6C53-4A13-949B-7037F61D9BD8}" destId="{14AB4052-3B19-4084-8D7A-BDF7F75ED380}" srcOrd="3" destOrd="0" parTransId="{351517D3-6BEF-4740-97F5-A6202842B064}" sibTransId="{7184EAB5-F194-42A2-860E-5886EABD0AC1}"/>
    <dgm:cxn modelId="{5876A9C5-83A1-43F9-8A33-5B7E4766B236}" type="presOf" srcId="{8CA02BAE-9425-495B-A5D3-E85D4BB79B52}" destId="{DF79B540-A96A-430B-AC18-FC846D8310C8}" srcOrd="1" destOrd="0" presId="urn:microsoft.com/office/officeart/2005/8/layout/radial1"/>
    <dgm:cxn modelId="{229FD08D-C7FE-4641-9B4B-5689A077B844}" type="presOf" srcId="{94BD41BD-CE33-4864-808E-71CDC01267B3}" destId="{4B83765A-C272-42E8-BFD1-779DA1789924}" srcOrd="1" destOrd="0" presId="urn:microsoft.com/office/officeart/2005/8/layout/radial1"/>
    <dgm:cxn modelId="{F548AABE-9225-4607-B716-D1AD7EE96678}" type="presOf" srcId="{351517D3-6BEF-4740-97F5-A6202842B064}" destId="{9077F2D8-0705-4FD7-B468-CE85E3D2E0CB}" srcOrd="1" destOrd="0" presId="urn:microsoft.com/office/officeart/2005/8/layout/radial1"/>
    <dgm:cxn modelId="{D09D938A-B362-4BC8-864A-E35FDF17BB19}" type="presOf" srcId="{2483FA15-7E47-47D0-A965-BABD74057D11}" destId="{22534DBF-3E11-463D-84D3-A1304EEC72AB}" srcOrd="0" destOrd="0" presId="urn:microsoft.com/office/officeart/2005/8/layout/radial1"/>
    <dgm:cxn modelId="{830E8C77-0C9B-4EAD-8555-8D5500B61BB3}" type="presOf" srcId="{37FA4ACC-16DE-467C-AF5B-EB29488C9930}" destId="{9A3FA27A-204D-45D9-A9A3-075FDD1FE63F}" srcOrd="1" destOrd="0" presId="urn:microsoft.com/office/officeart/2005/8/layout/radial1"/>
    <dgm:cxn modelId="{67896961-AE93-4E41-AC2E-423705C22F42}" type="presOf" srcId="{14AB4052-3B19-4084-8D7A-BDF7F75ED380}" destId="{BE35E84A-BE0A-4FF9-9653-54F14406D4DA}" srcOrd="0" destOrd="0" presId="urn:microsoft.com/office/officeart/2005/8/layout/radial1"/>
    <dgm:cxn modelId="{38C83973-88B4-4286-922E-4700F68AD056}" type="presOf" srcId="{14E3AE72-75BB-4A50-8EFC-7EAB98A5C993}" destId="{297B33C1-E3AE-4921-B16A-16AD6433C14E}" srcOrd="0" destOrd="0" presId="urn:microsoft.com/office/officeart/2005/8/layout/radial1"/>
    <dgm:cxn modelId="{C11029F9-6C63-47A0-B3D0-73DF6BF27203}" srcId="{B210A87C-6C53-4A13-949B-7037F61D9BD8}" destId="{032793C6-9361-4C22-BB83-190645A2E91E}" srcOrd="1" destOrd="0" parTransId="{94BD41BD-CE33-4864-808E-71CDC01267B3}" sibTransId="{A3B0B9AE-766D-492D-AF00-5D6D65E2D32B}"/>
    <dgm:cxn modelId="{8959BDED-FCDA-4837-84E7-24061ACF4E85}" srcId="{B210A87C-6C53-4A13-949B-7037F61D9BD8}" destId="{14E3AE72-75BB-4A50-8EFC-7EAB98A5C993}" srcOrd="2" destOrd="0" parTransId="{37FA4ACC-16DE-467C-AF5B-EB29488C9930}" sibTransId="{5ADD53A7-03F6-4A2D-B732-EC6BA565689D}"/>
    <dgm:cxn modelId="{631955AA-8263-479B-9370-65BB12B6E66A}" type="presOf" srcId="{94BD41BD-CE33-4864-808E-71CDC01267B3}" destId="{36074597-F0E2-4709-B815-8A4886AB3E5B}" srcOrd="0" destOrd="0" presId="urn:microsoft.com/office/officeart/2005/8/layout/radial1"/>
    <dgm:cxn modelId="{63031C47-4FEC-440E-9C26-48CF7C8636E2}" srcId="{B210A87C-6C53-4A13-949B-7037F61D9BD8}" destId="{E777F63F-1502-4547-B00F-256EDE1A5A72}" srcOrd="0" destOrd="0" parTransId="{8CA02BAE-9425-495B-A5D3-E85D4BB79B52}" sibTransId="{C894FE83-8611-46F8-8440-F7C3AC5DB9D4}"/>
    <dgm:cxn modelId="{D75DD6E8-8307-4C3B-A6C1-59BB73CC02D0}" srcId="{2483FA15-7E47-47D0-A965-BABD74057D11}" destId="{B210A87C-6C53-4A13-949B-7037F61D9BD8}" srcOrd="0" destOrd="0" parTransId="{9CCF15DD-CB4B-4F3F-A659-989F63DD4487}" sibTransId="{53B144E1-9DE8-4F68-A88B-8C5CFFFEC1DD}"/>
    <dgm:cxn modelId="{56A527D2-ECA1-4BBF-B95A-3B7273509ACF}" type="presOf" srcId="{032793C6-9361-4C22-BB83-190645A2E91E}" destId="{E47CA005-EB59-4A13-8D45-BD48C1ED4CCC}" srcOrd="0" destOrd="0" presId="urn:microsoft.com/office/officeart/2005/8/layout/radial1"/>
    <dgm:cxn modelId="{F2B34B62-39FE-416A-8924-6686E15754DD}" type="presOf" srcId="{8CA02BAE-9425-495B-A5D3-E85D4BB79B52}" destId="{D38ABAB2-DAC5-47FF-846A-1AC8A88CD4D7}" srcOrd="0" destOrd="0" presId="urn:microsoft.com/office/officeart/2005/8/layout/radial1"/>
    <dgm:cxn modelId="{2DB0D7E0-7197-4A27-B0D6-C4360AF88B14}" type="presOf" srcId="{351517D3-6BEF-4740-97F5-A6202842B064}" destId="{DC42BE47-13BD-436F-9031-0E4CBFA74D9C}" srcOrd="0" destOrd="0" presId="urn:microsoft.com/office/officeart/2005/8/layout/radial1"/>
    <dgm:cxn modelId="{EF185CE8-FA9C-49BE-8053-9737EE8865BE}" type="presOf" srcId="{E777F63F-1502-4547-B00F-256EDE1A5A72}" destId="{5595A1C9-D141-4342-AFF3-EC6AE9D49B9A}" srcOrd="0" destOrd="0" presId="urn:microsoft.com/office/officeart/2005/8/layout/radial1"/>
    <dgm:cxn modelId="{79C8F344-962B-41C9-953D-87EDFE65FEDD}" type="presOf" srcId="{37FA4ACC-16DE-467C-AF5B-EB29488C9930}" destId="{3896D269-F231-4547-B7A4-ABF58A540DB5}" srcOrd="0" destOrd="0" presId="urn:microsoft.com/office/officeart/2005/8/layout/radial1"/>
    <dgm:cxn modelId="{04CC1F87-598C-47B0-97AD-47F59E31B55E}" type="presOf" srcId="{B210A87C-6C53-4A13-949B-7037F61D9BD8}" destId="{0B7F08A2-8619-41F3-BAF5-C12BFDE756C1}" srcOrd="0" destOrd="0" presId="urn:microsoft.com/office/officeart/2005/8/layout/radial1"/>
    <dgm:cxn modelId="{897BDD73-273E-49F2-85E3-91116D886654}" type="presParOf" srcId="{22534DBF-3E11-463D-84D3-A1304EEC72AB}" destId="{0B7F08A2-8619-41F3-BAF5-C12BFDE756C1}" srcOrd="0" destOrd="0" presId="urn:microsoft.com/office/officeart/2005/8/layout/radial1"/>
    <dgm:cxn modelId="{4CDC2A33-5CF6-4ED0-8526-87B8D1AC5A14}" type="presParOf" srcId="{22534DBF-3E11-463D-84D3-A1304EEC72AB}" destId="{D38ABAB2-DAC5-47FF-846A-1AC8A88CD4D7}" srcOrd="1" destOrd="0" presId="urn:microsoft.com/office/officeart/2005/8/layout/radial1"/>
    <dgm:cxn modelId="{C07DAC1A-B075-4647-A0B3-EB0232E4205D}" type="presParOf" srcId="{D38ABAB2-DAC5-47FF-846A-1AC8A88CD4D7}" destId="{DF79B540-A96A-430B-AC18-FC846D8310C8}" srcOrd="0" destOrd="0" presId="urn:microsoft.com/office/officeart/2005/8/layout/radial1"/>
    <dgm:cxn modelId="{100423EB-49B0-440E-AF99-78B4CC38B77F}" type="presParOf" srcId="{22534DBF-3E11-463D-84D3-A1304EEC72AB}" destId="{5595A1C9-D141-4342-AFF3-EC6AE9D49B9A}" srcOrd="2" destOrd="0" presId="urn:microsoft.com/office/officeart/2005/8/layout/radial1"/>
    <dgm:cxn modelId="{BA86905A-9FED-40AE-AFC0-C8CD68680AB6}" type="presParOf" srcId="{22534DBF-3E11-463D-84D3-A1304EEC72AB}" destId="{36074597-F0E2-4709-B815-8A4886AB3E5B}" srcOrd="3" destOrd="0" presId="urn:microsoft.com/office/officeart/2005/8/layout/radial1"/>
    <dgm:cxn modelId="{DEB7C38F-4722-4B42-B6C9-073E3F22866E}" type="presParOf" srcId="{36074597-F0E2-4709-B815-8A4886AB3E5B}" destId="{4B83765A-C272-42E8-BFD1-779DA1789924}" srcOrd="0" destOrd="0" presId="urn:microsoft.com/office/officeart/2005/8/layout/radial1"/>
    <dgm:cxn modelId="{AE0D17AC-60F1-4C2B-92F7-893827101D09}" type="presParOf" srcId="{22534DBF-3E11-463D-84D3-A1304EEC72AB}" destId="{E47CA005-EB59-4A13-8D45-BD48C1ED4CCC}" srcOrd="4" destOrd="0" presId="urn:microsoft.com/office/officeart/2005/8/layout/radial1"/>
    <dgm:cxn modelId="{1A472632-CFB4-44EB-ACBC-76823E3A8BE1}" type="presParOf" srcId="{22534DBF-3E11-463D-84D3-A1304EEC72AB}" destId="{3896D269-F231-4547-B7A4-ABF58A540DB5}" srcOrd="5" destOrd="0" presId="urn:microsoft.com/office/officeart/2005/8/layout/radial1"/>
    <dgm:cxn modelId="{AFA9F6F9-3C5D-46AC-8241-9A305E12D7E0}" type="presParOf" srcId="{3896D269-F231-4547-B7A4-ABF58A540DB5}" destId="{9A3FA27A-204D-45D9-A9A3-075FDD1FE63F}" srcOrd="0" destOrd="0" presId="urn:microsoft.com/office/officeart/2005/8/layout/radial1"/>
    <dgm:cxn modelId="{02754B85-3357-4E72-A271-44B75B56EF25}" type="presParOf" srcId="{22534DBF-3E11-463D-84D3-A1304EEC72AB}" destId="{297B33C1-E3AE-4921-B16A-16AD6433C14E}" srcOrd="6" destOrd="0" presId="urn:microsoft.com/office/officeart/2005/8/layout/radial1"/>
    <dgm:cxn modelId="{5168CCFC-56BF-4CCE-95A7-D594D37B4298}" type="presParOf" srcId="{22534DBF-3E11-463D-84D3-A1304EEC72AB}" destId="{DC42BE47-13BD-436F-9031-0E4CBFA74D9C}" srcOrd="7" destOrd="0" presId="urn:microsoft.com/office/officeart/2005/8/layout/radial1"/>
    <dgm:cxn modelId="{286562CF-E039-42D2-9CB8-34F6D75EE3B0}" type="presParOf" srcId="{DC42BE47-13BD-436F-9031-0E4CBFA74D9C}" destId="{9077F2D8-0705-4FD7-B468-CE85E3D2E0CB}" srcOrd="0" destOrd="0" presId="urn:microsoft.com/office/officeart/2005/8/layout/radial1"/>
    <dgm:cxn modelId="{CA4A8460-C3B1-4F3A-BC52-C57D2D63C833}" type="presParOf" srcId="{22534DBF-3E11-463D-84D3-A1304EEC72AB}" destId="{BE35E84A-BE0A-4FF9-9653-54F14406D4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97D4E-8C6E-4C61-B690-37B88C5936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9D7341-6F1C-4DD9-ADA5-42545641E13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দুষণের কারন 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1BA4AE2-970C-4DBA-914C-D115F99F05B3}" type="parTrans" cxnId="{A72E5702-13BE-43CE-A8A2-8506F4C61C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33F2AB-A39E-4D6E-BEA0-DABC7A949DD3}" type="sibTrans" cxnId="{A72E5702-13BE-43CE-A8A2-8506F4C61C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61A323-1E75-42DB-B142-80B45C0DAAD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blipFill>
              <a:blip xmlns:r="http://schemas.openxmlformats.org/officeDocument/2006/relationships" r:embed="rId2"/>
              <a:stretch>
                <a:fillRect/>
              </a:stretch>
            </a:blipFill>
            <a:latin typeface="NikoshBAN" pitchFamily="2" charset="0"/>
            <a:cs typeface="NikoshBAN" pitchFamily="2" charset="0"/>
          </a:endParaRPr>
        </a:p>
      </dgm:t>
    </dgm:pt>
    <dgm:pt modelId="{F3F733AE-5CBB-48E4-BE24-2279FE958C25}" type="parTrans" cxnId="{8FFDD459-E529-4D46-9BF6-059EB2230A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7317DC-445E-47E5-9175-0E37925097EE}" type="sibTrans" cxnId="{8FFDD459-E529-4D46-9BF6-059EB2230A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1A8B16-D7AD-48AF-9D69-878AB942B4D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bn-BD" dirty="0" smtClean="0">
            <a:latin typeface="NikoshBAN" pitchFamily="2" charset="0"/>
            <a:cs typeface="NikoshBAN" pitchFamily="2" charset="0"/>
          </a:endParaRPr>
        </a:p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7C6D476-CC26-40C1-B151-8C5EF571D337}" type="parTrans" cxnId="{BE5B661B-059E-485F-BF25-2F860D1F9D7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18ED7D-5926-40AC-AD43-DB251972D45D}" type="sibTrans" cxnId="{BE5B661B-059E-485F-BF25-2F860D1F9D7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02DC5A-E2C4-4935-93E9-B3F70E10D86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E89934-897C-4606-881B-0A32270B444F}" type="parTrans" cxnId="{61581019-289F-4F80-B1FE-74DFDC5D29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1288D0-47F6-4A5A-A2F1-2EE0241CBD25}" type="sibTrans" cxnId="{61581019-289F-4F80-B1FE-74DFDC5D29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085AA2-66F7-4811-965B-E0EE7566CB7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010737-1C6A-4B51-9F1D-51AD147C5B09}" type="parTrans" cxnId="{A4DA3695-9271-47DE-BB11-8C4B5315E1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68683B-6044-41EF-AEA4-723B949F7B6D}" type="sibTrans" cxnId="{A4DA3695-9271-47DE-BB11-8C4B5315E1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35DF9F2-DE9F-4442-B241-BF9F01DC153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D0589A-63A7-4572-BD09-400CC88DCD51}" type="parTrans" cxnId="{DBFEFC46-AAAE-4285-A78B-77F3A31B323E}">
      <dgm:prSet/>
      <dgm:spPr/>
      <dgm:t>
        <a:bodyPr/>
        <a:lstStyle/>
        <a:p>
          <a:endParaRPr lang="en-US"/>
        </a:p>
      </dgm:t>
    </dgm:pt>
    <dgm:pt modelId="{ABD690CE-B8E5-4762-95F4-A6E9D6379141}" type="sibTrans" cxnId="{DBFEFC46-AAAE-4285-A78B-77F3A31B323E}">
      <dgm:prSet/>
      <dgm:spPr/>
      <dgm:t>
        <a:bodyPr/>
        <a:lstStyle/>
        <a:p>
          <a:endParaRPr lang="en-US"/>
        </a:p>
      </dgm:t>
    </dgm:pt>
    <dgm:pt modelId="{25414F55-EF3E-460C-B271-34C209ED624B}" type="pres">
      <dgm:prSet presAssocID="{E9397D4E-8C6E-4C61-B690-37B88C5936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92360-C8D8-4264-A32D-BEFCF04B68F7}" type="pres">
      <dgm:prSet presAssocID="{649D7341-6F1C-4DD9-ADA5-42545641E130}" presName="centerShape" presStyleLbl="node0" presStyleIdx="0" presStyleCnt="1" custScaleX="124182" custScaleY="134197"/>
      <dgm:spPr/>
      <dgm:t>
        <a:bodyPr/>
        <a:lstStyle/>
        <a:p>
          <a:endParaRPr lang="en-US"/>
        </a:p>
      </dgm:t>
    </dgm:pt>
    <dgm:pt modelId="{8CA51190-1552-43AF-B598-E3D81A050BBE}" type="pres">
      <dgm:prSet presAssocID="{F3F733AE-5CBB-48E4-BE24-2279FE958C2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9750F19-52DD-4AFD-84FC-E32142CECD62}" type="pres">
      <dgm:prSet presAssocID="{F3F733AE-5CBB-48E4-BE24-2279FE958C2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22CF93-5484-43B1-91C6-D04CB821B83C}" type="pres">
      <dgm:prSet presAssocID="{D261A323-1E75-42DB-B142-80B45C0DAAD1}" presName="node" presStyleLbl="node1" presStyleIdx="0" presStyleCnt="5" custRadScaleRad="103555" custRadScaleInc="-4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28FE4-F0F7-406D-A70C-4007B27C3B98}" type="pres">
      <dgm:prSet presAssocID="{C7C6D476-CC26-40C1-B151-8C5EF571D33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3EAE64B-A133-47CC-B223-9CC619292023}" type="pres">
      <dgm:prSet presAssocID="{C7C6D476-CC26-40C1-B151-8C5EF571D33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2A49826-229A-4F8C-8DEA-457587CDC87F}" type="pres">
      <dgm:prSet presAssocID="{4A1A8B16-D7AD-48AF-9D69-878AB942B4DC}" presName="node" presStyleLbl="node1" presStyleIdx="1" presStyleCnt="5" custRadScaleRad="131779" custRadScaleInc="-20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C24C5-F33C-4B43-8E33-BC7D995C0B23}" type="pres">
      <dgm:prSet presAssocID="{32D0589A-63A7-4572-BD09-400CC88DCD5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DB8175B-641D-4910-ADD0-C5FECCE01CB7}" type="pres">
      <dgm:prSet presAssocID="{32D0589A-63A7-4572-BD09-400CC88DCD5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7551D2D-280F-4E6A-80D4-F97624210FDA}" type="pres">
      <dgm:prSet presAssocID="{335DF9F2-DE9F-4442-B241-BF9F01DC15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77307-BFA8-45A6-A3CA-EA1A11EB58C3}" type="pres">
      <dgm:prSet presAssocID="{66E89934-897C-4606-881B-0A32270B444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FD77879-F3F8-4FA0-99B0-8751E6268B07}" type="pres">
      <dgm:prSet presAssocID="{66E89934-897C-4606-881B-0A32270B444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D79AE93-BE8D-4FB8-BEFF-79A2536CC5A7}" type="pres">
      <dgm:prSet presAssocID="{C502DC5A-E2C4-4935-93E9-B3F70E10D8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A8524-28A3-4A13-A7A2-B35E66BECB9B}" type="pres">
      <dgm:prSet presAssocID="{BE010737-1C6A-4B51-9F1D-51AD147C5B0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883D7B5-61B8-4BDD-AC21-B7DE9A25AC83}" type="pres">
      <dgm:prSet presAssocID="{BE010737-1C6A-4B51-9F1D-51AD147C5B0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B07C288-FC8A-45E6-A2AA-7B0F2501E9D2}" type="pres">
      <dgm:prSet presAssocID="{00085AA2-66F7-4811-965B-E0EE7566CB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81019-289F-4F80-B1FE-74DFDC5D29A2}" srcId="{649D7341-6F1C-4DD9-ADA5-42545641E130}" destId="{C502DC5A-E2C4-4935-93E9-B3F70E10D862}" srcOrd="3" destOrd="0" parTransId="{66E89934-897C-4606-881B-0A32270B444F}" sibTransId="{501288D0-47F6-4A5A-A2F1-2EE0241CBD25}"/>
    <dgm:cxn modelId="{917A55FB-29A8-4273-A4CF-30F6559477A9}" type="presOf" srcId="{335DF9F2-DE9F-4442-B241-BF9F01DC1532}" destId="{07551D2D-280F-4E6A-80D4-F97624210FDA}" srcOrd="0" destOrd="0" presId="urn:microsoft.com/office/officeart/2005/8/layout/radial5"/>
    <dgm:cxn modelId="{32B36962-4352-4E85-A208-E09C893C7853}" type="presOf" srcId="{BE010737-1C6A-4B51-9F1D-51AD147C5B09}" destId="{C883D7B5-61B8-4BDD-AC21-B7DE9A25AC83}" srcOrd="1" destOrd="0" presId="urn:microsoft.com/office/officeart/2005/8/layout/radial5"/>
    <dgm:cxn modelId="{83C4380C-53BE-41F9-9225-6E619E5DEA99}" type="presOf" srcId="{C7C6D476-CC26-40C1-B151-8C5EF571D337}" destId="{33EAE64B-A133-47CC-B223-9CC619292023}" srcOrd="1" destOrd="0" presId="urn:microsoft.com/office/officeart/2005/8/layout/radial5"/>
    <dgm:cxn modelId="{DBFEFC46-AAAE-4285-A78B-77F3A31B323E}" srcId="{649D7341-6F1C-4DD9-ADA5-42545641E130}" destId="{335DF9F2-DE9F-4442-B241-BF9F01DC1532}" srcOrd="2" destOrd="0" parTransId="{32D0589A-63A7-4572-BD09-400CC88DCD51}" sibTransId="{ABD690CE-B8E5-4762-95F4-A6E9D6379141}"/>
    <dgm:cxn modelId="{B8C5424B-CBD0-41A5-86D5-45D6FF984E0E}" type="presOf" srcId="{E9397D4E-8C6E-4C61-B690-37B88C59362A}" destId="{25414F55-EF3E-460C-B271-34C209ED624B}" srcOrd="0" destOrd="0" presId="urn:microsoft.com/office/officeart/2005/8/layout/radial5"/>
    <dgm:cxn modelId="{E3BFA540-E159-492A-B92B-D00C44509F04}" type="presOf" srcId="{F3F733AE-5CBB-48E4-BE24-2279FE958C25}" destId="{99750F19-52DD-4AFD-84FC-E32142CECD62}" srcOrd="1" destOrd="0" presId="urn:microsoft.com/office/officeart/2005/8/layout/radial5"/>
    <dgm:cxn modelId="{AFDC57D4-E285-4F9A-B4EA-3C61367FE2BC}" type="presOf" srcId="{C502DC5A-E2C4-4935-93E9-B3F70E10D862}" destId="{FD79AE93-BE8D-4FB8-BEFF-79A2536CC5A7}" srcOrd="0" destOrd="0" presId="urn:microsoft.com/office/officeart/2005/8/layout/radial5"/>
    <dgm:cxn modelId="{A25A22AF-A2E7-4609-A9FC-1A8FDABDE8DF}" type="presOf" srcId="{C7C6D476-CC26-40C1-B151-8C5EF571D337}" destId="{E9328FE4-F0F7-406D-A70C-4007B27C3B98}" srcOrd="0" destOrd="0" presId="urn:microsoft.com/office/officeart/2005/8/layout/radial5"/>
    <dgm:cxn modelId="{63D46790-6B2F-414A-9ED7-D86711BE503E}" type="presOf" srcId="{32D0589A-63A7-4572-BD09-400CC88DCD51}" destId="{5C1C24C5-F33C-4B43-8E33-BC7D995C0B23}" srcOrd="0" destOrd="0" presId="urn:microsoft.com/office/officeart/2005/8/layout/radial5"/>
    <dgm:cxn modelId="{38EA2880-B6E6-435D-A339-2599C1B9DCBC}" type="presOf" srcId="{F3F733AE-5CBB-48E4-BE24-2279FE958C25}" destId="{8CA51190-1552-43AF-B598-E3D81A050BBE}" srcOrd="0" destOrd="0" presId="urn:microsoft.com/office/officeart/2005/8/layout/radial5"/>
    <dgm:cxn modelId="{A4DA3695-9271-47DE-BB11-8C4B5315E1EA}" srcId="{649D7341-6F1C-4DD9-ADA5-42545641E130}" destId="{00085AA2-66F7-4811-965B-E0EE7566CB79}" srcOrd="4" destOrd="0" parTransId="{BE010737-1C6A-4B51-9F1D-51AD147C5B09}" sibTransId="{FA68683B-6044-41EF-AEA4-723B949F7B6D}"/>
    <dgm:cxn modelId="{9FB91C64-0945-416F-A08C-9B3996496101}" type="presOf" srcId="{649D7341-6F1C-4DD9-ADA5-42545641E130}" destId="{F8092360-C8D8-4264-A32D-BEFCF04B68F7}" srcOrd="0" destOrd="0" presId="urn:microsoft.com/office/officeart/2005/8/layout/radial5"/>
    <dgm:cxn modelId="{BE5B661B-059E-485F-BF25-2F860D1F9D75}" srcId="{649D7341-6F1C-4DD9-ADA5-42545641E130}" destId="{4A1A8B16-D7AD-48AF-9D69-878AB942B4DC}" srcOrd="1" destOrd="0" parTransId="{C7C6D476-CC26-40C1-B151-8C5EF571D337}" sibTransId="{6118ED7D-5926-40AC-AD43-DB251972D45D}"/>
    <dgm:cxn modelId="{A72E5702-13BE-43CE-A8A2-8506F4C61C03}" srcId="{E9397D4E-8C6E-4C61-B690-37B88C59362A}" destId="{649D7341-6F1C-4DD9-ADA5-42545641E130}" srcOrd="0" destOrd="0" parTransId="{71BA4AE2-970C-4DBA-914C-D115F99F05B3}" sibTransId="{5033F2AB-A39E-4D6E-BEA0-DABC7A949DD3}"/>
    <dgm:cxn modelId="{CC931139-A2C0-4031-89D2-DD7BC233E460}" type="presOf" srcId="{00085AA2-66F7-4811-965B-E0EE7566CB79}" destId="{EB07C288-FC8A-45E6-A2AA-7B0F2501E9D2}" srcOrd="0" destOrd="0" presId="urn:microsoft.com/office/officeart/2005/8/layout/radial5"/>
    <dgm:cxn modelId="{62F0E3C2-4428-4FFE-B12F-6DF2D3E42A38}" type="presOf" srcId="{BE010737-1C6A-4B51-9F1D-51AD147C5B09}" destId="{7CCA8524-28A3-4A13-A7A2-B35E66BECB9B}" srcOrd="0" destOrd="0" presId="urn:microsoft.com/office/officeart/2005/8/layout/radial5"/>
    <dgm:cxn modelId="{3CDFFA8C-AEFC-47B8-8173-EBE661F3D3CC}" type="presOf" srcId="{D261A323-1E75-42DB-B142-80B45C0DAAD1}" destId="{F922CF93-5484-43B1-91C6-D04CB821B83C}" srcOrd="0" destOrd="0" presId="urn:microsoft.com/office/officeart/2005/8/layout/radial5"/>
    <dgm:cxn modelId="{8FFDD459-E529-4D46-9BF6-059EB2230A44}" srcId="{649D7341-6F1C-4DD9-ADA5-42545641E130}" destId="{D261A323-1E75-42DB-B142-80B45C0DAAD1}" srcOrd="0" destOrd="0" parTransId="{F3F733AE-5CBB-48E4-BE24-2279FE958C25}" sibTransId="{3C7317DC-445E-47E5-9175-0E37925097EE}"/>
    <dgm:cxn modelId="{A99CEB52-F99B-4268-A629-EBF82E3CE41E}" type="presOf" srcId="{32D0589A-63A7-4572-BD09-400CC88DCD51}" destId="{5DB8175B-641D-4910-ADD0-C5FECCE01CB7}" srcOrd="1" destOrd="0" presId="urn:microsoft.com/office/officeart/2005/8/layout/radial5"/>
    <dgm:cxn modelId="{41BC6B4A-385A-46E6-8417-2E3FBBE3F96E}" type="presOf" srcId="{66E89934-897C-4606-881B-0A32270B444F}" destId="{EBB77307-BFA8-45A6-A3CA-EA1A11EB58C3}" srcOrd="0" destOrd="0" presId="urn:microsoft.com/office/officeart/2005/8/layout/radial5"/>
    <dgm:cxn modelId="{6A4D958A-6850-4A22-9BEB-E58C0256CFF2}" type="presOf" srcId="{4A1A8B16-D7AD-48AF-9D69-878AB942B4DC}" destId="{D2A49826-229A-4F8C-8DEA-457587CDC87F}" srcOrd="0" destOrd="0" presId="urn:microsoft.com/office/officeart/2005/8/layout/radial5"/>
    <dgm:cxn modelId="{C3AC4D91-22E5-4CB3-8CFB-0EF6F505A77C}" type="presOf" srcId="{66E89934-897C-4606-881B-0A32270B444F}" destId="{DFD77879-F3F8-4FA0-99B0-8751E6268B07}" srcOrd="1" destOrd="0" presId="urn:microsoft.com/office/officeart/2005/8/layout/radial5"/>
    <dgm:cxn modelId="{6AFBDB69-84A9-40E6-8675-11B9A2324274}" type="presParOf" srcId="{25414F55-EF3E-460C-B271-34C209ED624B}" destId="{F8092360-C8D8-4264-A32D-BEFCF04B68F7}" srcOrd="0" destOrd="0" presId="urn:microsoft.com/office/officeart/2005/8/layout/radial5"/>
    <dgm:cxn modelId="{9B396236-04CA-4180-A3E3-8253D739CA25}" type="presParOf" srcId="{25414F55-EF3E-460C-B271-34C209ED624B}" destId="{8CA51190-1552-43AF-B598-E3D81A050BBE}" srcOrd="1" destOrd="0" presId="urn:microsoft.com/office/officeart/2005/8/layout/radial5"/>
    <dgm:cxn modelId="{7A3F4FF2-8C59-44C9-B055-09E84D6047FE}" type="presParOf" srcId="{8CA51190-1552-43AF-B598-E3D81A050BBE}" destId="{99750F19-52DD-4AFD-84FC-E32142CECD62}" srcOrd="0" destOrd="0" presId="urn:microsoft.com/office/officeart/2005/8/layout/radial5"/>
    <dgm:cxn modelId="{330DFD2B-9CE1-4DFB-A49D-89E20E3D926A}" type="presParOf" srcId="{25414F55-EF3E-460C-B271-34C209ED624B}" destId="{F922CF93-5484-43B1-91C6-D04CB821B83C}" srcOrd="2" destOrd="0" presId="urn:microsoft.com/office/officeart/2005/8/layout/radial5"/>
    <dgm:cxn modelId="{DFC762C0-F3AD-4A9D-B162-3CD542C88805}" type="presParOf" srcId="{25414F55-EF3E-460C-B271-34C209ED624B}" destId="{E9328FE4-F0F7-406D-A70C-4007B27C3B98}" srcOrd="3" destOrd="0" presId="urn:microsoft.com/office/officeart/2005/8/layout/radial5"/>
    <dgm:cxn modelId="{F49281CB-F6AA-4E3F-A193-A989D1DB3A3B}" type="presParOf" srcId="{E9328FE4-F0F7-406D-A70C-4007B27C3B98}" destId="{33EAE64B-A133-47CC-B223-9CC619292023}" srcOrd="0" destOrd="0" presId="urn:microsoft.com/office/officeart/2005/8/layout/radial5"/>
    <dgm:cxn modelId="{0DB68C17-50BF-41B8-8938-5B578BEDBBA2}" type="presParOf" srcId="{25414F55-EF3E-460C-B271-34C209ED624B}" destId="{D2A49826-229A-4F8C-8DEA-457587CDC87F}" srcOrd="4" destOrd="0" presId="urn:microsoft.com/office/officeart/2005/8/layout/radial5"/>
    <dgm:cxn modelId="{062D9E1F-71A3-4C68-94C5-9190032FBAD6}" type="presParOf" srcId="{25414F55-EF3E-460C-B271-34C209ED624B}" destId="{5C1C24C5-F33C-4B43-8E33-BC7D995C0B23}" srcOrd="5" destOrd="0" presId="urn:microsoft.com/office/officeart/2005/8/layout/radial5"/>
    <dgm:cxn modelId="{6E7122E1-F79A-4BD7-B77C-3D9D9D7C5DE3}" type="presParOf" srcId="{5C1C24C5-F33C-4B43-8E33-BC7D995C0B23}" destId="{5DB8175B-641D-4910-ADD0-C5FECCE01CB7}" srcOrd="0" destOrd="0" presId="urn:microsoft.com/office/officeart/2005/8/layout/radial5"/>
    <dgm:cxn modelId="{4E90E024-AA9C-4B99-B6D0-5118E6BCC370}" type="presParOf" srcId="{25414F55-EF3E-460C-B271-34C209ED624B}" destId="{07551D2D-280F-4E6A-80D4-F97624210FDA}" srcOrd="6" destOrd="0" presId="urn:microsoft.com/office/officeart/2005/8/layout/radial5"/>
    <dgm:cxn modelId="{0B60FEAF-F6C6-4734-847E-85A44F5C3418}" type="presParOf" srcId="{25414F55-EF3E-460C-B271-34C209ED624B}" destId="{EBB77307-BFA8-45A6-A3CA-EA1A11EB58C3}" srcOrd="7" destOrd="0" presId="urn:microsoft.com/office/officeart/2005/8/layout/radial5"/>
    <dgm:cxn modelId="{4BC4DDCF-8F90-4891-B879-CEFF208AAF7C}" type="presParOf" srcId="{EBB77307-BFA8-45A6-A3CA-EA1A11EB58C3}" destId="{DFD77879-F3F8-4FA0-99B0-8751E6268B07}" srcOrd="0" destOrd="0" presId="urn:microsoft.com/office/officeart/2005/8/layout/radial5"/>
    <dgm:cxn modelId="{23712B91-1892-47D1-8A00-1BC75F5B503E}" type="presParOf" srcId="{25414F55-EF3E-460C-B271-34C209ED624B}" destId="{FD79AE93-BE8D-4FB8-BEFF-79A2536CC5A7}" srcOrd="8" destOrd="0" presId="urn:microsoft.com/office/officeart/2005/8/layout/radial5"/>
    <dgm:cxn modelId="{C1A69B61-4CF5-4572-A6AD-CC2512CECCD6}" type="presParOf" srcId="{25414F55-EF3E-460C-B271-34C209ED624B}" destId="{7CCA8524-28A3-4A13-A7A2-B35E66BECB9B}" srcOrd="9" destOrd="0" presId="urn:microsoft.com/office/officeart/2005/8/layout/radial5"/>
    <dgm:cxn modelId="{E5E17DA2-AF7E-4B00-B58C-A2A2735C84B4}" type="presParOf" srcId="{7CCA8524-28A3-4A13-A7A2-B35E66BECB9B}" destId="{C883D7B5-61B8-4BDD-AC21-B7DE9A25AC83}" srcOrd="0" destOrd="0" presId="urn:microsoft.com/office/officeart/2005/8/layout/radial5"/>
    <dgm:cxn modelId="{A457CDF6-7F11-4A2F-BA95-D36ADDB2C1F5}" type="presParOf" srcId="{25414F55-EF3E-460C-B271-34C209ED624B}" destId="{EB07C288-FC8A-45E6-A2AA-7B0F2501E9D2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053CCA-85BE-4174-ADBE-383D41B0CBC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9E9B7-A274-481D-A758-8B3541BC871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পানি দুষণের প্রভাব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365AFF-7B0B-4E3F-89A2-8B51CDD1B15B}" type="parTrans" cxnId="{B407E8AE-22F1-4216-B449-DEF6D213E55E}">
      <dgm:prSet/>
      <dgm:spPr/>
      <dgm:t>
        <a:bodyPr/>
        <a:lstStyle/>
        <a:p>
          <a:endParaRPr lang="en-US"/>
        </a:p>
      </dgm:t>
    </dgm:pt>
    <dgm:pt modelId="{E9A22922-39C6-49FD-AD94-C92D710EF165}" type="sibTrans" cxnId="{B407E8AE-22F1-4216-B449-DEF6D213E55E}">
      <dgm:prSet/>
      <dgm:spPr/>
      <dgm:t>
        <a:bodyPr/>
        <a:lstStyle/>
        <a:p>
          <a:endParaRPr lang="en-US"/>
        </a:p>
      </dgm:t>
    </dgm:pt>
    <dgm:pt modelId="{CA4FF101-BBAD-4757-8764-B51C91271459}">
      <dgm:prSet phldrT="[Text]" phldr="1"/>
      <dgm:spPr/>
      <dgm:t>
        <a:bodyPr/>
        <a:lstStyle/>
        <a:p>
          <a:endParaRPr lang="en-US" dirty="0"/>
        </a:p>
      </dgm:t>
    </dgm:pt>
    <dgm:pt modelId="{3B7A8A20-5A14-4D61-9472-57A4D13A2AD2}" type="parTrans" cxnId="{0DAE0742-6650-4B1C-95FA-5981751ABDCE}">
      <dgm:prSet/>
      <dgm:spPr/>
      <dgm:t>
        <a:bodyPr/>
        <a:lstStyle/>
        <a:p>
          <a:endParaRPr lang="en-US"/>
        </a:p>
      </dgm:t>
    </dgm:pt>
    <dgm:pt modelId="{784F78A6-779D-452D-9623-8BD85677D2EF}" type="sibTrans" cxnId="{0DAE0742-6650-4B1C-95FA-5981751ABDCE}">
      <dgm:prSet/>
      <dgm:spPr/>
      <dgm:t>
        <a:bodyPr/>
        <a:lstStyle/>
        <a:p>
          <a:endParaRPr lang="en-US"/>
        </a:p>
      </dgm:t>
    </dgm:pt>
    <dgm:pt modelId="{6942B28C-9B10-49C2-9B44-CA8CCBC3E915}">
      <dgm:prSet phldrT="[Text]" phldr="1"/>
      <dgm:spPr/>
      <dgm:t>
        <a:bodyPr/>
        <a:lstStyle/>
        <a:p>
          <a:endParaRPr lang="en-US"/>
        </a:p>
      </dgm:t>
    </dgm:pt>
    <dgm:pt modelId="{CF2E2280-A183-4CAD-B642-3AA6F3854A1A}" type="parTrans" cxnId="{4AAE3659-CAA8-498B-8FC2-2F339C70543A}">
      <dgm:prSet/>
      <dgm:spPr/>
      <dgm:t>
        <a:bodyPr/>
        <a:lstStyle/>
        <a:p>
          <a:endParaRPr lang="en-US"/>
        </a:p>
      </dgm:t>
    </dgm:pt>
    <dgm:pt modelId="{2898F2C6-A4AF-457A-AFFA-1F52678EA7A8}" type="sibTrans" cxnId="{4AAE3659-CAA8-498B-8FC2-2F339C70543A}">
      <dgm:prSet/>
      <dgm:spPr/>
      <dgm:t>
        <a:bodyPr/>
        <a:lstStyle/>
        <a:p>
          <a:endParaRPr lang="en-US"/>
        </a:p>
      </dgm:t>
    </dgm:pt>
    <dgm:pt modelId="{B4A472A2-7D6D-48A6-882F-504C76FED13B}">
      <dgm:prSet phldrT="[Text]" phldr="1"/>
      <dgm:spPr/>
      <dgm:t>
        <a:bodyPr/>
        <a:lstStyle/>
        <a:p>
          <a:endParaRPr lang="en-US"/>
        </a:p>
      </dgm:t>
    </dgm:pt>
    <dgm:pt modelId="{E70FCE48-286E-42F3-BDB7-298647D89AB7}" type="parTrans" cxnId="{B1087322-8B9C-4C35-BCBD-AA5A015283E0}">
      <dgm:prSet/>
      <dgm:spPr/>
      <dgm:t>
        <a:bodyPr/>
        <a:lstStyle/>
        <a:p>
          <a:endParaRPr lang="en-US"/>
        </a:p>
      </dgm:t>
    </dgm:pt>
    <dgm:pt modelId="{1ECF11BE-3281-4990-9CC6-2D7E4F08A40A}" type="sibTrans" cxnId="{B1087322-8B9C-4C35-BCBD-AA5A015283E0}">
      <dgm:prSet/>
      <dgm:spPr/>
      <dgm:t>
        <a:bodyPr/>
        <a:lstStyle/>
        <a:p>
          <a:endParaRPr lang="en-US"/>
        </a:p>
      </dgm:t>
    </dgm:pt>
    <dgm:pt modelId="{C2DC07DB-92E8-4194-A90A-47352CC8045C}">
      <dgm:prSet phldrT="[Text]" phldr="1"/>
      <dgm:spPr/>
      <dgm:t>
        <a:bodyPr/>
        <a:lstStyle/>
        <a:p>
          <a:endParaRPr lang="en-US"/>
        </a:p>
      </dgm:t>
    </dgm:pt>
    <dgm:pt modelId="{184FAA8A-DB1C-4A73-8D94-9AB1C4FF03A1}" type="parTrans" cxnId="{AC11C9E7-5D2D-43BD-BE70-B59D0BEFF66A}">
      <dgm:prSet/>
      <dgm:spPr/>
      <dgm:t>
        <a:bodyPr/>
        <a:lstStyle/>
        <a:p>
          <a:endParaRPr lang="en-US"/>
        </a:p>
      </dgm:t>
    </dgm:pt>
    <dgm:pt modelId="{79B9E6DA-F4A3-4351-A934-BB5D2FFCEDCC}" type="sibTrans" cxnId="{AC11C9E7-5D2D-43BD-BE70-B59D0BEFF66A}">
      <dgm:prSet/>
      <dgm:spPr/>
      <dgm:t>
        <a:bodyPr/>
        <a:lstStyle/>
        <a:p>
          <a:endParaRPr lang="en-US"/>
        </a:p>
      </dgm:t>
    </dgm:pt>
    <dgm:pt modelId="{F6D35F16-0467-4A17-884E-31D2693373D6}" type="pres">
      <dgm:prSet presAssocID="{0D053CCA-85BE-4174-ADBE-383D41B0CB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78407-9D5A-400B-B21B-185292377A44}" type="pres">
      <dgm:prSet presAssocID="{0D053CCA-85BE-4174-ADBE-383D41B0CBC2}" presName="radial" presStyleCnt="0">
        <dgm:presLayoutVars>
          <dgm:animLvl val="ctr"/>
        </dgm:presLayoutVars>
      </dgm:prSet>
      <dgm:spPr/>
    </dgm:pt>
    <dgm:pt modelId="{7E07D75A-B35F-4872-AD9E-A52D7F6B0428}" type="pres">
      <dgm:prSet presAssocID="{F9D9E9B7-A274-481D-A758-8B3541BC8717}" presName="centerShape" presStyleLbl="vennNode1" presStyleIdx="0" presStyleCnt="5" custScaleX="70825" custScaleY="60094"/>
      <dgm:spPr/>
      <dgm:t>
        <a:bodyPr/>
        <a:lstStyle/>
        <a:p>
          <a:endParaRPr lang="en-US"/>
        </a:p>
      </dgm:t>
    </dgm:pt>
    <dgm:pt modelId="{8948EEE8-9351-4067-9758-E52C8DD8105F}" type="pres">
      <dgm:prSet presAssocID="{CA4FF101-BBAD-4757-8764-B51C9127145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3211D-C3A8-4173-B089-C8516ED9FCAE}" type="pres">
      <dgm:prSet presAssocID="{6942B28C-9B10-49C2-9B44-CA8CCBC3E91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075D-9DBC-40A7-A4E5-73BB744054E4}" type="pres">
      <dgm:prSet presAssocID="{B4A472A2-7D6D-48A6-882F-504C76FED13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891B2-BD41-490F-9C5D-D5E9AA81B172}" type="pres">
      <dgm:prSet presAssocID="{C2DC07DB-92E8-4194-A90A-47352CC8045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E0742-6650-4B1C-95FA-5981751ABDCE}" srcId="{F9D9E9B7-A274-481D-A758-8B3541BC8717}" destId="{CA4FF101-BBAD-4757-8764-B51C91271459}" srcOrd="0" destOrd="0" parTransId="{3B7A8A20-5A14-4D61-9472-57A4D13A2AD2}" sibTransId="{784F78A6-779D-452D-9623-8BD85677D2EF}"/>
    <dgm:cxn modelId="{6A01A34B-77C1-4E82-8B92-0B35957296D8}" type="presOf" srcId="{0D053CCA-85BE-4174-ADBE-383D41B0CBC2}" destId="{F6D35F16-0467-4A17-884E-31D2693373D6}" srcOrd="0" destOrd="0" presId="urn:microsoft.com/office/officeart/2005/8/layout/radial3"/>
    <dgm:cxn modelId="{B1087322-8B9C-4C35-BCBD-AA5A015283E0}" srcId="{F9D9E9B7-A274-481D-A758-8B3541BC8717}" destId="{B4A472A2-7D6D-48A6-882F-504C76FED13B}" srcOrd="2" destOrd="0" parTransId="{E70FCE48-286E-42F3-BDB7-298647D89AB7}" sibTransId="{1ECF11BE-3281-4990-9CC6-2D7E4F08A40A}"/>
    <dgm:cxn modelId="{11104847-5406-4F58-99F3-A931A063F965}" type="presOf" srcId="{B4A472A2-7D6D-48A6-882F-504C76FED13B}" destId="{06FC075D-9DBC-40A7-A4E5-73BB744054E4}" srcOrd="0" destOrd="0" presId="urn:microsoft.com/office/officeart/2005/8/layout/radial3"/>
    <dgm:cxn modelId="{AC11C9E7-5D2D-43BD-BE70-B59D0BEFF66A}" srcId="{F9D9E9B7-A274-481D-A758-8B3541BC8717}" destId="{C2DC07DB-92E8-4194-A90A-47352CC8045C}" srcOrd="3" destOrd="0" parTransId="{184FAA8A-DB1C-4A73-8D94-9AB1C4FF03A1}" sibTransId="{79B9E6DA-F4A3-4351-A934-BB5D2FFCEDCC}"/>
    <dgm:cxn modelId="{B407E8AE-22F1-4216-B449-DEF6D213E55E}" srcId="{0D053CCA-85BE-4174-ADBE-383D41B0CBC2}" destId="{F9D9E9B7-A274-481D-A758-8B3541BC8717}" srcOrd="0" destOrd="0" parTransId="{EE365AFF-7B0B-4E3F-89A2-8B51CDD1B15B}" sibTransId="{E9A22922-39C6-49FD-AD94-C92D710EF165}"/>
    <dgm:cxn modelId="{D5423A0A-D18B-4C1F-91F0-6916BF472340}" type="presOf" srcId="{6942B28C-9B10-49C2-9B44-CA8CCBC3E915}" destId="{E043211D-C3A8-4173-B089-C8516ED9FCAE}" srcOrd="0" destOrd="0" presId="urn:microsoft.com/office/officeart/2005/8/layout/radial3"/>
    <dgm:cxn modelId="{4AAE3659-CAA8-498B-8FC2-2F339C70543A}" srcId="{F9D9E9B7-A274-481D-A758-8B3541BC8717}" destId="{6942B28C-9B10-49C2-9B44-CA8CCBC3E915}" srcOrd="1" destOrd="0" parTransId="{CF2E2280-A183-4CAD-B642-3AA6F3854A1A}" sibTransId="{2898F2C6-A4AF-457A-AFFA-1F52678EA7A8}"/>
    <dgm:cxn modelId="{49F6EF12-0C18-4B3B-8EDB-D0C517AEFC63}" type="presOf" srcId="{CA4FF101-BBAD-4757-8764-B51C91271459}" destId="{8948EEE8-9351-4067-9758-E52C8DD8105F}" srcOrd="0" destOrd="0" presId="urn:microsoft.com/office/officeart/2005/8/layout/radial3"/>
    <dgm:cxn modelId="{802E640F-92A4-4B9E-B339-1F58C5F762C2}" type="presOf" srcId="{F9D9E9B7-A274-481D-A758-8B3541BC8717}" destId="{7E07D75A-B35F-4872-AD9E-A52D7F6B0428}" srcOrd="0" destOrd="0" presId="urn:microsoft.com/office/officeart/2005/8/layout/radial3"/>
    <dgm:cxn modelId="{C11453E0-B9AC-4B1B-A3DE-8E528EDC581F}" type="presOf" srcId="{C2DC07DB-92E8-4194-A90A-47352CC8045C}" destId="{5CB891B2-BD41-490F-9C5D-D5E9AA81B172}" srcOrd="0" destOrd="0" presId="urn:microsoft.com/office/officeart/2005/8/layout/radial3"/>
    <dgm:cxn modelId="{9A24D4C0-1118-4C0A-806A-BACC5C3BEAF6}" type="presParOf" srcId="{F6D35F16-0467-4A17-884E-31D2693373D6}" destId="{41B78407-9D5A-400B-B21B-185292377A44}" srcOrd="0" destOrd="0" presId="urn:microsoft.com/office/officeart/2005/8/layout/radial3"/>
    <dgm:cxn modelId="{24C2F7C4-9867-4EC0-A1E9-05A23A9D07FB}" type="presParOf" srcId="{41B78407-9D5A-400B-B21B-185292377A44}" destId="{7E07D75A-B35F-4872-AD9E-A52D7F6B0428}" srcOrd="0" destOrd="0" presId="urn:microsoft.com/office/officeart/2005/8/layout/radial3"/>
    <dgm:cxn modelId="{FEFE3BDD-2032-4075-B106-D0FE8A09FA63}" type="presParOf" srcId="{41B78407-9D5A-400B-B21B-185292377A44}" destId="{8948EEE8-9351-4067-9758-E52C8DD8105F}" srcOrd="1" destOrd="0" presId="urn:microsoft.com/office/officeart/2005/8/layout/radial3"/>
    <dgm:cxn modelId="{61E136F9-F944-4937-A9DD-5F2AA04F63C0}" type="presParOf" srcId="{41B78407-9D5A-400B-B21B-185292377A44}" destId="{E043211D-C3A8-4173-B089-C8516ED9FCAE}" srcOrd="2" destOrd="0" presId="urn:microsoft.com/office/officeart/2005/8/layout/radial3"/>
    <dgm:cxn modelId="{1E839B45-03A8-4C9F-B692-02323CFAEAAF}" type="presParOf" srcId="{41B78407-9D5A-400B-B21B-185292377A44}" destId="{06FC075D-9DBC-40A7-A4E5-73BB744054E4}" srcOrd="3" destOrd="0" presId="urn:microsoft.com/office/officeart/2005/8/layout/radial3"/>
    <dgm:cxn modelId="{2BD721E4-706A-4E18-B258-246498C143C7}" type="presParOf" srcId="{41B78407-9D5A-400B-B21B-185292377A44}" destId="{5CB891B2-BD41-490F-9C5D-D5E9AA81B17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89BC9-7553-499B-A2EA-DE715FE83D86}">
      <dsp:nvSpPr>
        <dsp:cNvPr id="0" name=""/>
        <dsp:cNvSpPr/>
      </dsp:nvSpPr>
      <dsp:spPr>
        <a:xfrm>
          <a:off x="3565782" y="2346582"/>
          <a:ext cx="1783835" cy="178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bn-BD" sz="4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 দূষণের কারন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65782" y="2346582"/>
        <a:ext cx="1783835" cy="1783835"/>
      </dsp:txXfrm>
    </dsp:sp>
    <dsp:sp modelId="{2E5499DF-1EFB-460B-9CF2-267B6CC22686}">
      <dsp:nvSpPr>
        <dsp:cNvPr id="0" name=""/>
        <dsp:cNvSpPr/>
      </dsp:nvSpPr>
      <dsp:spPr>
        <a:xfrm rot="16122270">
          <a:off x="4149492" y="2047201"/>
          <a:ext cx="563347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63347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122270">
        <a:off x="4417082" y="2051125"/>
        <a:ext cx="28167" cy="28167"/>
      </dsp:txXfrm>
    </dsp:sp>
    <dsp:sp modelId="{9497D704-A96D-4560-A018-479E7CCC298E}">
      <dsp:nvSpPr>
        <dsp:cNvPr id="0" name=""/>
        <dsp:cNvSpPr/>
      </dsp:nvSpPr>
      <dsp:spPr>
        <a:xfrm>
          <a:off x="3512715" y="0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512715" y="0"/>
        <a:ext cx="1783835" cy="1783835"/>
      </dsp:txXfrm>
    </dsp:sp>
    <dsp:sp modelId="{43E42234-FE52-4BDE-885D-F80E21E87B2B}">
      <dsp:nvSpPr>
        <dsp:cNvPr id="0" name=""/>
        <dsp:cNvSpPr/>
      </dsp:nvSpPr>
      <dsp:spPr>
        <a:xfrm rot="19850760">
          <a:off x="5200673" y="2647744"/>
          <a:ext cx="567545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67545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50760">
        <a:off x="5470257" y="2651563"/>
        <a:ext cx="28377" cy="28377"/>
      </dsp:txXfrm>
    </dsp:sp>
    <dsp:sp modelId="{5EEAA70C-0591-4955-B25A-2BDA07ACB631}">
      <dsp:nvSpPr>
        <dsp:cNvPr id="0" name=""/>
        <dsp:cNvSpPr/>
      </dsp:nvSpPr>
      <dsp:spPr>
        <a:xfrm>
          <a:off x="5619274" y="1201087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19274" y="1201087"/>
        <a:ext cx="1783835" cy="1783835"/>
      </dsp:txXfrm>
    </dsp:sp>
    <dsp:sp modelId="{E112AB4A-ECFD-4DF2-A315-49D04DBED018}">
      <dsp:nvSpPr>
        <dsp:cNvPr id="0" name=""/>
        <dsp:cNvSpPr/>
      </dsp:nvSpPr>
      <dsp:spPr>
        <a:xfrm rot="1800000">
          <a:off x="5194027" y="3801160"/>
          <a:ext cx="538837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38837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5449975" y="3805697"/>
        <a:ext cx="26941" cy="26941"/>
      </dsp:txXfrm>
    </dsp:sp>
    <dsp:sp modelId="{07017392-E511-4352-9B09-B0D0A42D9223}">
      <dsp:nvSpPr>
        <dsp:cNvPr id="0" name=""/>
        <dsp:cNvSpPr/>
      </dsp:nvSpPr>
      <dsp:spPr>
        <a:xfrm>
          <a:off x="5577275" y="3507918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577275" y="3507918"/>
        <a:ext cx="1783835" cy="1783835"/>
      </dsp:txXfrm>
    </dsp:sp>
    <dsp:sp modelId="{9BA7B886-3054-4FF7-8619-70A5540147CF}">
      <dsp:nvSpPr>
        <dsp:cNvPr id="0" name=""/>
        <dsp:cNvSpPr/>
      </dsp:nvSpPr>
      <dsp:spPr>
        <a:xfrm rot="5400000">
          <a:off x="4188281" y="4381828"/>
          <a:ext cx="538837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38837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444229" y="4386365"/>
        <a:ext cx="26941" cy="26941"/>
      </dsp:txXfrm>
    </dsp:sp>
    <dsp:sp modelId="{05A6BFFC-8D81-4949-BE40-DBF75D511E24}">
      <dsp:nvSpPr>
        <dsp:cNvPr id="0" name=""/>
        <dsp:cNvSpPr/>
      </dsp:nvSpPr>
      <dsp:spPr>
        <a:xfrm>
          <a:off x="3565782" y="4669254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565782" y="4669254"/>
        <a:ext cx="1783835" cy="1783835"/>
      </dsp:txXfrm>
    </dsp:sp>
    <dsp:sp modelId="{23F5B6CB-916B-4E0A-8AD6-08173ED38918}">
      <dsp:nvSpPr>
        <dsp:cNvPr id="0" name=""/>
        <dsp:cNvSpPr/>
      </dsp:nvSpPr>
      <dsp:spPr>
        <a:xfrm rot="9000000">
          <a:off x="3182534" y="3801160"/>
          <a:ext cx="538837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38837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438482" y="3805697"/>
        <a:ext cx="26941" cy="26941"/>
      </dsp:txXfrm>
    </dsp:sp>
    <dsp:sp modelId="{C9EFEB53-D57A-4F05-B3C1-5535D1680FD8}">
      <dsp:nvSpPr>
        <dsp:cNvPr id="0" name=""/>
        <dsp:cNvSpPr/>
      </dsp:nvSpPr>
      <dsp:spPr>
        <a:xfrm>
          <a:off x="1554289" y="3507918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554289" y="3507918"/>
        <a:ext cx="1783835" cy="1783835"/>
      </dsp:txXfrm>
    </dsp:sp>
    <dsp:sp modelId="{C7E25AC0-47CA-4A15-919F-8BDC569C2148}">
      <dsp:nvSpPr>
        <dsp:cNvPr id="0" name=""/>
        <dsp:cNvSpPr/>
      </dsp:nvSpPr>
      <dsp:spPr>
        <a:xfrm rot="12600000">
          <a:off x="3182534" y="2639824"/>
          <a:ext cx="538837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38837" y="180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3438482" y="2644361"/>
        <a:ext cx="26941" cy="26941"/>
      </dsp:txXfrm>
    </dsp:sp>
    <dsp:sp modelId="{D67EFB08-0C45-4A71-83CD-814E4936CA62}">
      <dsp:nvSpPr>
        <dsp:cNvPr id="0" name=""/>
        <dsp:cNvSpPr/>
      </dsp:nvSpPr>
      <dsp:spPr>
        <a:xfrm>
          <a:off x="1554289" y="1185246"/>
          <a:ext cx="1783835" cy="17838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554289" y="1185246"/>
        <a:ext cx="1783835" cy="17838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F08A2-8619-41F3-BAF5-C12BFDE756C1}">
      <dsp:nvSpPr>
        <dsp:cNvPr id="0" name=""/>
        <dsp:cNvSpPr/>
      </dsp:nvSpPr>
      <dsp:spPr>
        <a:xfrm>
          <a:off x="3348091" y="2319391"/>
          <a:ext cx="1762017" cy="17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 দুষণের প্রভাব 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48091" y="2319391"/>
        <a:ext cx="1762017" cy="1762017"/>
      </dsp:txXfrm>
    </dsp:sp>
    <dsp:sp modelId="{D38ABAB2-DAC5-47FF-846A-1AC8A88CD4D7}">
      <dsp:nvSpPr>
        <dsp:cNvPr id="0" name=""/>
        <dsp:cNvSpPr/>
      </dsp:nvSpPr>
      <dsp:spPr>
        <a:xfrm rot="16200000">
          <a:off x="3962760" y="2034303"/>
          <a:ext cx="532678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32678" y="18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215783" y="2039734"/>
        <a:ext cx="26633" cy="26633"/>
      </dsp:txXfrm>
    </dsp:sp>
    <dsp:sp modelId="{5595A1C9-D141-4342-AFF3-EC6AE9D49B9A}">
      <dsp:nvSpPr>
        <dsp:cNvPr id="0" name=""/>
        <dsp:cNvSpPr/>
      </dsp:nvSpPr>
      <dsp:spPr>
        <a:xfrm>
          <a:off x="3348091" y="24695"/>
          <a:ext cx="1762017" cy="17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348091" y="24695"/>
        <a:ext cx="1762017" cy="1762017"/>
      </dsp:txXfrm>
    </dsp:sp>
    <dsp:sp modelId="{36074597-F0E2-4709-B815-8A4886AB3E5B}">
      <dsp:nvSpPr>
        <dsp:cNvPr id="0" name=""/>
        <dsp:cNvSpPr/>
      </dsp:nvSpPr>
      <dsp:spPr>
        <a:xfrm rot="21483549">
          <a:off x="5109442" y="3142336"/>
          <a:ext cx="559664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59664" y="18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83549">
        <a:off x="5375283" y="3147093"/>
        <a:ext cx="27983" cy="27983"/>
      </dsp:txXfrm>
    </dsp:sp>
    <dsp:sp modelId="{E47CA005-EB59-4A13-8D45-BD48C1ED4CCC}">
      <dsp:nvSpPr>
        <dsp:cNvPr id="0" name=""/>
        <dsp:cNvSpPr/>
      </dsp:nvSpPr>
      <dsp:spPr>
        <a:xfrm>
          <a:off x="5668441" y="2240761"/>
          <a:ext cx="1762017" cy="17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5668441" y="2240761"/>
        <a:ext cx="1762017" cy="1762017"/>
      </dsp:txXfrm>
    </dsp:sp>
    <dsp:sp modelId="{3896D269-F231-4547-B7A4-ABF58A540DB5}">
      <dsp:nvSpPr>
        <dsp:cNvPr id="0" name=""/>
        <dsp:cNvSpPr/>
      </dsp:nvSpPr>
      <dsp:spPr>
        <a:xfrm rot="5400000">
          <a:off x="3962760" y="4328999"/>
          <a:ext cx="532678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32678" y="18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215783" y="4334431"/>
        <a:ext cx="26633" cy="26633"/>
      </dsp:txXfrm>
    </dsp:sp>
    <dsp:sp modelId="{297B33C1-E3AE-4921-B16A-16AD6433C14E}">
      <dsp:nvSpPr>
        <dsp:cNvPr id="0" name=""/>
        <dsp:cNvSpPr/>
      </dsp:nvSpPr>
      <dsp:spPr>
        <a:xfrm>
          <a:off x="3348091" y="4614087"/>
          <a:ext cx="1762017" cy="17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348091" y="4614087"/>
        <a:ext cx="1762017" cy="1762017"/>
      </dsp:txXfrm>
    </dsp:sp>
    <dsp:sp modelId="{DC42BE47-13BD-436F-9031-0E4CBFA74D9C}">
      <dsp:nvSpPr>
        <dsp:cNvPr id="0" name=""/>
        <dsp:cNvSpPr/>
      </dsp:nvSpPr>
      <dsp:spPr>
        <a:xfrm rot="10868931">
          <a:off x="2799696" y="3158487"/>
          <a:ext cx="548626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548626" y="18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68931">
        <a:off x="3060294" y="3163520"/>
        <a:ext cx="27431" cy="27431"/>
      </dsp:txXfrm>
    </dsp:sp>
    <dsp:sp modelId="{BE35E84A-BE0A-4FF9-9653-54F14406D4DA}">
      <dsp:nvSpPr>
        <dsp:cNvPr id="0" name=""/>
        <dsp:cNvSpPr/>
      </dsp:nvSpPr>
      <dsp:spPr>
        <a:xfrm>
          <a:off x="1037911" y="2273063"/>
          <a:ext cx="1762017" cy="17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037911" y="2273063"/>
        <a:ext cx="1762017" cy="17620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92360-C8D8-4264-A32D-BEFCF04B68F7}">
      <dsp:nvSpPr>
        <dsp:cNvPr id="0" name=""/>
        <dsp:cNvSpPr/>
      </dsp:nvSpPr>
      <dsp:spPr>
        <a:xfrm>
          <a:off x="3276595" y="2362204"/>
          <a:ext cx="1981209" cy="214098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দুষণের কারন </a:t>
          </a:r>
          <a:endParaRPr lang="en-US" sz="4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76595" y="2362204"/>
        <a:ext cx="1981209" cy="2140989"/>
      </dsp:txXfrm>
    </dsp:sp>
    <dsp:sp modelId="{8CA51190-1552-43AF-B598-E3D81A050BBE}">
      <dsp:nvSpPr>
        <dsp:cNvPr id="0" name=""/>
        <dsp:cNvSpPr/>
      </dsp:nvSpPr>
      <dsp:spPr>
        <a:xfrm rot="16093175">
          <a:off x="4127048" y="1906565"/>
          <a:ext cx="202287" cy="54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6093175">
        <a:off x="4127048" y="1906565"/>
        <a:ext cx="202287" cy="542438"/>
      </dsp:txXfrm>
    </dsp:sp>
    <dsp:sp modelId="{F922CF93-5484-43B1-91C6-D04CB821B83C}">
      <dsp:nvSpPr>
        <dsp:cNvPr id="0" name=""/>
        <dsp:cNvSpPr/>
      </dsp:nvSpPr>
      <dsp:spPr>
        <a:xfrm>
          <a:off x="3200401" y="0"/>
          <a:ext cx="1981795" cy="19817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blipFill>
              <a:blip xmlns:r="http://schemas.openxmlformats.org/officeDocument/2006/relationships" r:embed="rId2"/>
              <a:stretch>
                <a:fillRect/>
              </a:stretch>
            </a:blipFill>
            <a:latin typeface="NikoshBAN" pitchFamily="2" charset="0"/>
            <a:cs typeface="NikoshBAN" pitchFamily="2" charset="0"/>
          </a:endParaRPr>
        </a:p>
      </dsp:txBody>
      <dsp:txXfrm>
        <a:off x="3200401" y="0"/>
        <a:ext cx="1981795" cy="1981795"/>
      </dsp:txXfrm>
    </dsp:sp>
    <dsp:sp modelId="{E9328FE4-F0F7-406D-A70C-4007B27C3B98}">
      <dsp:nvSpPr>
        <dsp:cNvPr id="0" name=""/>
        <dsp:cNvSpPr/>
      </dsp:nvSpPr>
      <dsp:spPr>
        <a:xfrm rot="20076077">
          <a:off x="5383756" y="2478972"/>
          <a:ext cx="641769" cy="54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20076077">
        <a:off x="5383756" y="2478972"/>
        <a:ext cx="641769" cy="542438"/>
      </dsp:txXfrm>
    </dsp:sp>
    <dsp:sp modelId="{D2A49826-229A-4F8C-8DEA-457587CDC87F}">
      <dsp:nvSpPr>
        <dsp:cNvPr id="0" name=""/>
        <dsp:cNvSpPr/>
      </dsp:nvSpPr>
      <dsp:spPr>
        <a:xfrm>
          <a:off x="6172196" y="1066808"/>
          <a:ext cx="1981795" cy="19817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6172196" y="1066808"/>
        <a:ext cx="1981795" cy="1981795"/>
      </dsp:txXfrm>
    </dsp:sp>
    <dsp:sp modelId="{5C1C24C5-F33C-4B43-8E33-BC7D995C0B23}">
      <dsp:nvSpPr>
        <dsp:cNvPr id="0" name=""/>
        <dsp:cNvSpPr/>
      </dsp:nvSpPr>
      <dsp:spPr>
        <a:xfrm rot="3240000">
          <a:off x="4886989" y="4160814"/>
          <a:ext cx="212540" cy="54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3240000">
        <a:off x="4886989" y="4160814"/>
        <a:ext cx="212540" cy="542438"/>
      </dsp:txXfrm>
    </dsp:sp>
    <dsp:sp modelId="{07551D2D-280F-4E6A-80D4-F97624210FDA}">
      <dsp:nvSpPr>
        <dsp:cNvPr id="0" name=""/>
        <dsp:cNvSpPr/>
      </dsp:nvSpPr>
      <dsp:spPr>
        <a:xfrm>
          <a:off x="4706188" y="4409871"/>
          <a:ext cx="1981795" cy="19817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06188" y="4409871"/>
        <a:ext cx="1981795" cy="1981795"/>
      </dsp:txXfrm>
    </dsp:sp>
    <dsp:sp modelId="{EBB77307-BFA8-45A6-A3CA-EA1A11EB58C3}">
      <dsp:nvSpPr>
        <dsp:cNvPr id="0" name=""/>
        <dsp:cNvSpPr/>
      </dsp:nvSpPr>
      <dsp:spPr>
        <a:xfrm rot="7560000">
          <a:off x="3434870" y="4160814"/>
          <a:ext cx="212540" cy="54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7560000">
        <a:off x="3434870" y="4160814"/>
        <a:ext cx="212540" cy="542438"/>
      </dsp:txXfrm>
    </dsp:sp>
    <dsp:sp modelId="{FD79AE93-BE8D-4FB8-BEFF-79A2536CC5A7}">
      <dsp:nvSpPr>
        <dsp:cNvPr id="0" name=""/>
        <dsp:cNvSpPr/>
      </dsp:nvSpPr>
      <dsp:spPr>
        <a:xfrm>
          <a:off x="1846415" y="4409871"/>
          <a:ext cx="1981795" cy="19817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1846415" y="4409871"/>
        <a:ext cx="1981795" cy="1981795"/>
      </dsp:txXfrm>
    </dsp:sp>
    <dsp:sp modelId="{7CCA8524-28A3-4A13-A7A2-B35E66BECB9B}">
      <dsp:nvSpPr>
        <dsp:cNvPr id="0" name=""/>
        <dsp:cNvSpPr/>
      </dsp:nvSpPr>
      <dsp:spPr>
        <a:xfrm rot="11880000">
          <a:off x="2995870" y="2786655"/>
          <a:ext cx="235478" cy="54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1880000">
        <a:off x="2995870" y="2786655"/>
        <a:ext cx="235478" cy="542438"/>
      </dsp:txXfrm>
    </dsp:sp>
    <dsp:sp modelId="{EB07C288-FC8A-45E6-A2AA-7B0F2501E9D2}">
      <dsp:nvSpPr>
        <dsp:cNvPr id="0" name=""/>
        <dsp:cNvSpPr/>
      </dsp:nvSpPr>
      <dsp:spPr>
        <a:xfrm>
          <a:off x="962696" y="1690065"/>
          <a:ext cx="1981795" cy="19817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962696" y="1690065"/>
        <a:ext cx="1981795" cy="19817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7D75A-B35F-4872-AD9E-A52D7F6B0428}">
      <dsp:nvSpPr>
        <dsp:cNvPr id="0" name=""/>
        <dsp:cNvSpPr/>
      </dsp:nvSpPr>
      <dsp:spPr>
        <a:xfrm>
          <a:off x="3124199" y="2133598"/>
          <a:ext cx="2514601" cy="2133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itchFamily="2" charset="0"/>
              <a:cs typeface="NikoshBAN" pitchFamily="2" charset="0"/>
            </a:rPr>
            <a:t>পানি দুষণের প্রভাব 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124199" y="2133598"/>
        <a:ext cx="2514601" cy="2133603"/>
      </dsp:txXfrm>
    </dsp:sp>
    <dsp:sp modelId="{8948EEE8-9351-4067-9758-E52C8DD8105F}">
      <dsp:nvSpPr>
        <dsp:cNvPr id="0" name=""/>
        <dsp:cNvSpPr/>
      </dsp:nvSpPr>
      <dsp:spPr>
        <a:xfrm>
          <a:off x="3493889" y="633"/>
          <a:ext cx="1775221" cy="1775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493889" y="633"/>
        <a:ext cx="1775221" cy="1775221"/>
      </dsp:txXfrm>
    </dsp:sp>
    <dsp:sp modelId="{E043211D-C3A8-4173-B089-C8516ED9FCAE}">
      <dsp:nvSpPr>
        <dsp:cNvPr id="0" name=""/>
        <dsp:cNvSpPr/>
      </dsp:nvSpPr>
      <dsp:spPr>
        <a:xfrm>
          <a:off x="5806044" y="2312789"/>
          <a:ext cx="1775221" cy="1775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806044" y="2312789"/>
        <a:ext cx="1775221" cy="1775221"/>
      </dsp:txXfrm>
    </dsp:sp>
    <dsp:sp modelId="{06FC075D-9DBC-40A7-A4E5-73BB744054E4}">
      <dsp:nvSpPr>
        <dsp:cNvPr id="0" name=""/>
        <dsp:cNvSpPr/>
      </dsp:nvSpPr>
      <dsp:spPr>
        <a:xfrm>
          <a:off x="3493889" y="4624944"/>
          <a:ext cx="1775221" cy="1775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493889" y="4624944"/>
        <a:ext cx="1775221" cy="1775221"/>
      </dsp:txXfrm>
    </dsp:sp>
    <dsp:sp modelId="{5CB891B2-BD41-490F-9C5D-D5E9AA81B172}">
      <dsp:nvSpPr>
        <dsp:cNvPr id="0" name=""/>
        <dsp:cNvSpPr/>
      </dsp:nvSpPr>
      <dsp:spPr>
        <a:xfrm>
          <a:off x="1181733" y="2312789"/>
          <a:ext cx="1775221" cy="1775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181733" y="2312789"/>
        <a:ext cx="1775221" cy="1775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3683-722B-4910-8740-48F18614E2E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4F33-ACDB-40B5-9606-D88D7F908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F33-ACDB-40B5-9606-D88D7F90878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ppp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8461294" cy="4338638"/>
          </a:xfrm>
          <a:prstGeom prst="round1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629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প্রশ্নত্তোরে আলোচনা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১) বায়ু দূষণ কাকে বলে?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 )পানি দূষণ বলতে কি বুঝেন ?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৩)   কি কি কারনে বায়ু  দূষণ হয়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৪) বায়ু দূষণের ফলে পরিবেশের কি ধরনের ক্ষতি হয়?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৫) পানি দূষণের কারন কি?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৬) পানি দূষণের ফলে কোন ধরনের রোগ হয় বলতে কি বোঝ?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2192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বই সংযোগ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eaacc60-381c-4da1-80ce-a59a9a318f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634366"/>
            <a:ext cx="6096000" cy="3152442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590800"/>
            <a:ext cx="5943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বইয়ের ১১ পৃষ্টা বের করে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05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343400" cy="43434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দলঃ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১।বায়ু দুষণের কয়েকটি কারন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495800" cy="4191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পানি দলঃ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১।পানি দুষণের ফলে কি কি রোগ হয়?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8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8839200" cy="5029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যানবাহন ও কলকারখানার ধোঁয়া বায়ু দুষণের______কারন।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বায়ু দূষণের ফলে পরিবেশের উপর _____________ প্রভাব পড়ছে।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৩।পানিতে ________ধরনের ক্ষতিকর পদার্থ মিশ্রিত হয়ে পানি দূষিত হয়।</a:t>
            </a:r>
          </a:p>
          <a:p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057400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6999" y="1600200"/>
            <a:ext cx="94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590800"/>
            <a:ext cx="1277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3154362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BD" sz="7200" b="1" u="sng" dirty="0" smtClean="0">
                <a:latin typeface="NikoshBAN" pitchFamily="2" charset="0"/>
                <a:cs typeface="NikoshBAN" pitchFamily="2" charset="0"/>
              </a:rPr>
              <a:t>লিখিত 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১।বায়ু দূষণের তিনটি কারন লেখ।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পানিবাহিত তিনটি রোগের নাম লেখ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82412"/>
            <a:ext cx="914400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(১)কলকারখানার ধোঁয়া,যেখানে সেখানে মল-মুত্র ত্যাগ করা,গাড়ির ধোঁয়া ইত্যাদি।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(২)আর্সেনিক রোগ,চর্ম রোগ,ডাইরিয়া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15400" cy="30670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" y="3751333"/>
            <a:ext cx="8321040" cy="2497067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 পর্যবেক্ষণের মাধ্যমে বায়ু, ও পানি দূষণের প্রভাব গুলোর তালিকা তৈরি করবে।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bbbbb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6967376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62200"/>
            <a:ext cx="4116388" cy="4114799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মোছাঃ হানিফা খাতুন।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শিক্ষক, সরুগ্রাম সরকারি প্রাথমিক বিদ্যালয়।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উপজেলাঃধুনট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3962400" cy="411479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পাঠ্যাংশঃ১।বায়ু দুষণ ও পানি দূষণ।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১.২.৪- বিভিন্নভাবে মাটি,পানি ও বায়ু দূষিত হয় তা বলতে পারবে।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5240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763000" cy="4343400"/>
          </a:xfrm>
        </p:spPr>
        <p:txBody>
          <a:bodyPr/>
          <a:lstStyle/>
          <a:p>
            <a:pPr algn="l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বিভিন্ন ধরনের পরিবেশ দূষণ 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915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381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কলকারখানার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524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আর্বজনা পোড়ানোর ধোঁয়া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126468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গাড়ির ধোঁয়া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56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ফাঁকা জায়গায় মল ত্যাগ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1000" y="4343400"/>
            <a:ext cx="1491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যেখানে সেখানে প্রসাব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গ্যাস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9BC9-7553-499B-A2EA-DE715FE8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0189BC9-7553-499B-A2EA-DE715FE8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0189BC9-7553-499B-A2EA-DE715FE8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60189BC9-7553-499B-A2EA-DE715FE8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0189BC9-7553-499B-A2EA-DE715FE83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5499DF-1EFB-460B-9CF2-267B6CC2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E5499DF-1EFB-460B-9CF2-267B6CC2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E5499DF-1EFB-460B-9CF2-267B6CC2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E5499DF-1EFB-460B-9CF2-267B6CC2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5499DF-1EFB-460B-9CF2-267B6CC22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7D704-A96D-4560-A018-479E7CCC2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497D704-A96D-4560-A018-479E7CCC2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9497D704-A96D-4560-A018-479E7CCC2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497D704-A96D-4560-A018-479E7CCC2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9497D704-A96D-4560-A018-479E7CCC2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42234-FE52-4BDE-885D-F80E21E8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3E42234-FE52-4BDE-885D-F80E21E8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3E42234-FE52-4BDE-885D-F80E21E8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3E42234-FE52-4BDE-885D-F80E21E87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3E42234-FE52-4BDE-885D-F80E21E87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AA70C-0591-4955-B25A-2BDA07AC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5EEAA70C-0591-4955-B25A-2BDA07AC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EEAA70C-0591-4955-B25A-2BDA07AC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EEAA70C-0591-4955-B25A-2BDA07AC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EEAA70C-0591-4955-B25A-2BDA07ACB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12AB4A-ECFD-4DF2-A315-49D04DBE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112AB4A-ECFD-4DF2-A315-49D04DBE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112AB4A-ECFD-4DF2-A315-49D04DBE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E112AB4A-ECFD-4DF2-A315-49D04DBE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E112AB4A-ECFD-4DF2-A315-49D04DBED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17392-E511-4352-9B09-B0D0A42D9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7017392-E511-4352-9B09-B0D0A42D9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7017392-E511-4352-9B09-B0D0A42D9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7017392-E511-4352-9B09-B0D0A42D9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7017392-E511-4352-9B09-B0D0A42D9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7B886-3054-4FF7-8619-70A55401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BA7B886-3054-4FF7-8619-70A55401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BA7B886-3054-4FF7-8619-70A55401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BA7B886-3054-4FF7-8619-70A55401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BA7B886-3054-4FF7-8619-70A55401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6BFFC-8D81-4949-BE40-DBF75D511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5A6BFFC-8D81-4949-BE40-DBF75D511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5A6BFFC-8D81-4949-BE40-DBF75D511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A6BFFC-8D81-4949-BE40-DBF75D511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05A6BFFC-8D81-4949-BE40-DBF75D511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5B6CB-916B-4E0A-8AD6-08173ED38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3F5B6CB-916B-4E0A-8AD6-08173ED38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3F5B6CB-916B-4E0A-8AD6-08173ED38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3F5B6CB-916B-4E0A-8AD6-08173ED38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23F5B6CB-916B-4E0A-8AD6-08173ED38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FEB53-D57A-4F05-B3C1-5535D168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C9EFEB53-D57A-4F05-B3C1-5535D168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C9EFEB53-D57A-4F05-B3C1-5535D168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9EFEB53-D57A-4F05-B3C1-5535D168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C9EFEB53-D57A-4F05-B3C1-5535D1680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25AC0-47CA-4A15-919F-8BDC569C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7E25AC0-47CA-4A15-919F-8BDC569C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7E25AC0-47CA-4A15-919F-8BDC569C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7E25AC0-47CA-4A15-919F-8BDC569C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C7E25AC0-47CA-4A15-919F-8BDC569C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EFB08-0C45-4A71-83CD-814E4936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7EFB08-0C45-4A71-83CD-814E4936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67EFB08-0C45-4A71-83CD-814E4936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7EFB08-0C45-4A71-83CD-814E4936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D67EFB08-0C45-4A71-83CD-814E4936C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1524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g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0"/>
            <a:ext cx="2971800" cy="1981200"/>
          </a:xfrm>
          <a:prstGeom prst="ellipse">
            <a:avLst/>
          </a:prstGeom>
        </p:spPr>
      </p:pic>
      <p:pic>
        <p:nvPicPr>
          <p:cNvPr id="4" name="Picture 3" descr="kl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2057400"/>
            <a:ext cx="2667000" cy="2209800"/>
          </a:xfrm>
          <a:prstGeom prst="ellipse">
            <a:avLst/>
          </a:prstGeom>
        </p:spPr>
      </p:pic>
      <p:pic>
        <p:nvPicPr>
          <p:cNvPr id="5" name="Picture 4" descr="hy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4648200"/>
            <a:ext cx="2895600" cy="1981200"/>
          </a:xfrm>
          <a:prstGeom prst="ellipse">
            <a:avLst/>
          </a:prstGeom>
        </p:spPr>
      </p:pic>
      <p:pic>
        <p:nvPicPr>
          <p:cNvPr id="6" name="Picture 5" descr="i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" y="2133600"/>
            <a:ext cx="2668635" cy="2286000"/>
          </a:xfrm>
          <a:prstGeom prst="flowChartConnector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09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এসিড বৃষ্টি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26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হাঁচি- কাঁশি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7691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শ্বাস-কষ্ট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82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ফুসফুসের ক্যান্সার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পানিতে  গোসল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733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পানিতে ভারী ধাতু ফেলা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5562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ময়লা-আবর্জনা ফেলা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4102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কাপড় ধোঁয়া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579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ড্রেনের ময়লা পানি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yy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209800"/>
            <a:ext cx="2686050" cy="2276475"/>
          </a:xfrm>
          <a:prstGeom prst="ellipse">
            <a:avLst/>
          </a:prstGeom>
        </p:spPr>
      </p:pic>
      <p:pic>
        <p:nvPicPr>
          <p:cNvPr id="4" name="Picture 3" descr="tt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4724400"/>
            <a:ext cx="4724400" cy="1905000"/>
          </a:xfrm>
          <a:prstGeom prst="ellipse">
            <a:avLst/>
          </a:prstGeom>
        </p:spPr>
      </p:pic>
      <p:pic>
        <p:nvPicPr>
          <p:cNvPr id="5" name="Picture 4" descr="rr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2362200"/>
            <a:ext cx="2286000" cy="2209800"/>
          </a:xfrm>
          <a:prstGeom prst="flowChartConnector">
            <a:avLst/>
          </a:prstGeom>
        </p:spPr>
      </p:pic>
      <p:pic>
        <p:nvPicPr>
          <p:cNvPr id="6" name="Picture 5" descr="dyr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0"/>
            <a:ext cx="2447925" cy="20193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838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ডায়রিয়া-কলেরা রোগ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49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জলজ প্রাণীর মৃত্যু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715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আর্সেনিক রোগ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চর্ম রোগ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219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শুভেচ্ছা সবাইকে </vt:lpstr>
      <vt:lpstr>পরিচিতি </vt:lpstr>
      <vt:lpstr>শিখনফল</vt:lpstr>
      <vt:lpstr>এসো একটি ভিডিও দেখি</vt:lpstr>
      <vt:lpstr>পাঠ শিরোনাম  বিভিন্ন ধরনের পরিবেশ দূষণ </vt:lpstr>
      <vt:lpstr>Slide 6</vt:lpstr>
      <vt:lpstr>Slide 7</vt:lpstr>
      <vt:lpstr>Slide 8</vt:lpstr>
      <vt:lpstr>Slide 9</vt:lpstr>
      <vt:lpstr>প্রশ্নত্তোরে আলোচনা ১) বায়ু দূষণ কাকে বলে? ২ )পানি দূষণ বলতে কি বুঝেন ?  ৩)   কি কি কারনে বায়ু  দূষণ হয় ৪) বায়ু দূষণের ফলে পরিবেশের কি ধরনের ক্ষতি হয়? ৫) পানি দূষণের কারন কি? ৬) পানি দূষণের ফলে কোন ধরনের রোগ হয় বলতে কি বোঝ?    </vt:lpstr>
      <vt:lpstr>বই সংযোগ </vt:lpstr>
      <vt:lpstr>দলীয় কাজ</vt:lpstr>
      <vt:lpstr>মূল্যায়ন </vt:lpstr>
      <vt:lpstr>লিখিত মূল্যায়ন  ১।বায়ু দূষণের তিনটি কারন লেখ। ২। পানিবাহিত তিনটি রোগের নাম লেখ। </vt:lpstr>
      <vt:lpstr>পরিকল্পিত কাজ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 </dc:title>
  <dc:creator>ptibpgra</dc:creator>
  <cp:lastModifiedBy>ptibpgra</cp:lastModifiedBy>
  <cp:revision>89</cp:revision>
  <dcterms:created xsi:type="dcterms:W3CDTF">2006-08-16T00:00:00Z</dcterms:created>
  <dcterms:modified xsi:type="dcterms:W3CDTF">2016-02-11T06:29:41Z</dcterms:modified>
</cp:coreProperties>
</file>